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8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5" r:id="rId13"/>
    <p:sldId id="268" r:id="rId14"/>
    <p:sldId id="269" r:id="rId15"/>
    <p:sldId id="286" r:id="rId16"/>
    <p:sldId id="271" r:id="rId17"/>
    <p:sldId id="272" r:id="rId18"/>
    <p:sldId id="273" r:id="rId19"/>
    <p:sldId id="287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7473950"/>
  <p:notesSz cx="9144000" cy="74739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111" d="100"/>
          <a:sy n="111" d="100"/>
        </p:scale>
        <p:origin x="101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87605"/>
            <a:ext cx="5230368" cy="5698887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197040"/>
            <a:ext cx="7738814" cy="4789723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6516218"/>
            <a:ext cx="6034030" cy="8089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948309"/>
            <a:ext cx="1747292" cy="379759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948309"/>
            <a:ext cx="3086100" cy="37685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948309"/>
            <a:ext cx="1747292" cy="37685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5181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37041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416730"/>
            <a:ext cx="1771930" cy="61034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416730"/>
            <a:ext cx="5809517" cy="61034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376626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805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BE2D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7244" y="1677365"/>
            <a:ext cx="3679825" cy="3801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0458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8828" y="2129155"/>
            <a:ext cx="3424554" cy="4544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58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70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254926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1" y="0"/>
            <a:ext cx="2110979" cy="747395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8" y="1170341"/>
            <a:ext cx="6140303" cy="4429691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623207"/>
            <a:ext cx="5263116" cy="103656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948309"/>
            <a:ext cx="1120460" cy="379759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948309"/>
            <a:ext cx="3086100" cy="37685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6" y="6948309"/>
            <a:ext cx="1115675" cy="37685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16" name="Freeform 11"/>
          <p:cNvSpPr/>
          <p:nvPr/>
        </p:nvSpPr>
        <p:spPr bwMode="auto">
          <a:xfrm>
            <a:off x="655787" y="0"/>
            <a:ext cx="1234679" cy="747395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1" y="0"/>
            <a:ext cx="2110979" cy="747395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5209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491317"/>
            <a:ext cx="3593592" cy="39445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491317"/>
            <a:ext cx="3593592" cy="39445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572445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6" y="415221"/>
            <a:ext cx="7629525" cy="16276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397195"/>
            <a:ext cx="3611880" cy="68933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3170382"/>
            <a:ext cx="3611880" cy="32655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397195"/>
            <a:ext cx="3611880" cy="68933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3170382"/>
            <a:ext cx="3611880" cy="32655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1012999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137031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186072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60" y="0"/>
            <a:ext cx="3601641" cy="747395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98264"/>
            <a:ext cx="2319086" cy="130415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1003040"/>
            <a:ext cx="4618814" cy="543286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897734"/>
            <a:ext cx="2319086" cy="45381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948309"/>
            <a:ext cx="925016" cy="37975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948309"/>
            <a:ext cx="2611634" cy="376854"/>
          </a:xfrm>
        </p:spPr>
        <p:txBody>
          <a:bodyPr/>
          <a:lstStyle/>
          <a:p>
            <a:endParaRPr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948309"/>
            <a:ext cx="924342" cy="376854"/>
          </a:xfrm>
        </p:spPr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779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9" y="2"/>
            <a:ext cx="5516689" cy="747394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60" y="0"/>
            <a:ext cx="3601641" cy="747395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98263"/>
            <a:ext cx="2319088" cy="130414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897734"/>
            <a:ext cx="2319088" cy="45381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948309"/>
            <a:ext cx="924342" cy="37975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948309"/>
            <a:ext cx="2611634" cy="376854"/>
          </a:xfrm>
        </p:spPr>
        <p:txBody>
          <a:bodyPr/>
          <a:lstStyle/>
          <a:p>
            <a:endParaRPr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948309"/>
            <a:ext cx="947460" cy="376854"/>
          </a:xfrm>
        </p:spPr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536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416729"/>
            <a:ext cx="7633742" cy="1626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491319"/>
            <a:ext cx="7633742" cy="391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948309"/>
            <a:ext cx="1747292" cy="379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948309"/>
            <a:ext cx="3086100" cy="376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2" y="6948309"/>
            <a:ext cx="2114549" cy="376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747395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852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26" Type="http://schemas.openxmlformats.org/officeDocument/2006/relationships/image" Target="../media/image311.png"/><Relationship Id="rId3" Type="http://schemas.openxmlformats.org/officeDocument/2006/relationships/image" Target="../media/image288.png"/><Relationship Id="rId21" Type="http://schemas.openxmlformats.org/officeDocument/2006/relationships/image" Target="../media/image30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5" Type="http://schemas.openxmlformats.org/officeDocument/2006/relationships/image" Target="../media/image310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09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3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3" Type="http://schemas.openxmlformats.org/officeDocument/2006/relationships/image" Target="../media/image313.png"/><Relationship Id="rId21" Type="http://schemas.openxmlformats.org/officeDocument/2006/relationships/image" Target="../media/image331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" Type="http://schemas.openxmlformats.org/officeDocument/2006/relationships/image" Target="../media/image1.png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.png"/><Relationship Id="rId18" Type="http://schemas.openxmlformats.org/officeDocument/2006/relationships/image" Target="../media/image347.png"/><Relationship Id="rId26" Type="http://schemas.openxmlformats.org/officeDocument/2006/relationships/image" Target="../media/image355.png"/><Relationship Id="rId39" Type="http://schemas.openxmlformats.org/officeDocument/2006/relationships/image" Target="../media/image368.png"/><Relationship Id="rId21" Type="http://schemas.openxmlformats.org/officeDocument/2006/relationships/image" Target="../media/image350.png"/><Relationship Id="rId34" Type="http://schemas.openxmlformats.org/officeDocument/2006/relationships/image" Target="../media/image363.png"/><Relationship Id="rId42" Type="http://schemas.openxmlformats.org/officeDocument/2006/relationships/image" Target="../media/image371.png"/><Relationship Id="rId47" Type="http://schemas.openxmlformats.org/officeDocument/2006/relationships/image" Target="../media/image376.png"/><Relationship Id="rId50" Type="http://schemas.openxmlformats.org/officeDocument/2006/relationships/image" Target="../media/image379.png"/><Relationship Id="rId55" Type="http://schemas.openxmlformats.org/officeDocument/2006/relationships/image" Target="../media/image384.png"/><Relationship Id="rId7" Type="http://schemas.openxmlformats.org/officeDocument/2006/relationships/image" Target="../media/image336.png"/><Relationship Id="rId2" Type="http://schemas.openxmlformats.org/officeDocument/2006/relationships/image" Target="../media/image44.png"/><Relationship Id="rId16" Type="http://schemas.openxmlformats.org/officeDocument/2006/relationships/image" Target="../media/image345.png"/><Relationship Id="rId29" Type="http://schemas.openxmlformats.org/officeDocument/2006/relationships/image" Target="../media/image358.png"/><Relationship Id="rId11" Type="http://schemas.openxmlformats.org/officeDocument/2006/relationships/image" Target="../media/image340.png"/><Relationship Id="rId24" Type="http://schemas.openxmlformats.org/officeDocument/2006/relationships/image" Target="../media/image353.png"/><Relationship Id="rId32" Type="http://schemas.openxmlformats.org/officeDocument/2006/relationships/image" Target="../media/image361.png"/><Relationship Id="rId37" Type="http://schemas.openxmlformats.org/officeDocument/2006/relationships/image" Target="../media/image366.png"/><Relationship Id="rId40" Type="http://schemas.openxmlformats.org/officeDocument/2006/relationships/image" Target="../media/image369.png"/><Relationship Id="rId45" Type="http://schemas.openxmlformats.org/officeDocument/2006/relationships/image" Target="../media/image374.png"/><Relationship Id="rId53" Type="http://schemas.openxmlformats.org/officeDocument/2006/relationships/image" Target="../media/image382.png"/><Relationship Id="rId58" Type="http://schemas.openxmlformats.org/officeDocument/2006/relationships/image" Target="../media/image387.png"/><Relationship Id="rId5" Type="http://schemas.openxmlformats.org/officeDocument/2006/relationships/image" Target="../media/image334.png"/><Relationship Id="rId19" Type="http://schemas.openxmlformats.org/officeDocument/2006/relationships/image" Target="../media/image348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Relationship Id="rId22" Type="http://schemas.openxmlformats.org/officeDocument/2006/relationships/image" Target="../media/image351.png"/><Relationship Id="rId27" Type="http://schemas.openxmlformats.org/officeDocument/2006/relationships/image" Target="../media/image356.png"/><Relationship Id="rId30" Type="http://schemas.openxmlformats.org/officeDocument/2006/relationships/image" Target="../media/image359.png"/><Relationship Id="rId35" Type="http://schemas.openxmlformats.org/officeDocument/2006/relationships/image" Target="../media/image364.png"/><Relationship Id="rId43" Type="http://schemas.openxmlformats.org/officeDocument/2006/relationships/image" Target="../media/image372.png"/><Relationship Id="rId48" Type="http://schemas.openxmlformats.org/officeDocument/2006/relationships/image" Target="../media/image377.png"/><Relationship Id="rId56" Type="http://schemas.openxmlformats.org/officeDocument/2006/relationships/image" Target="../media/image385.png"/><Relationship Id="rId8" Type="http://schemas.openxmlformats.org/officeDocument/2006/relationships/image" Target="../media/image337.png"/><Relationship Id="rId51" Type="http://schemas.openxmlformats.org/officeDocument/2006/relationships/image" Target="../media/image380.png"/><Relationship Id="rId3" Type="http://schemas.openxmlformats.org/officeDocument/2006/relationships/image" Target="../media/image332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5" Type="http://schemas.openxmlformats.org/officeDocument/2006/relationships/image" Target="../media/image354.png"/><Relationship Id="rId33" Type="http://schemas.openxmlformats.org/officeDocument/2006/relationships/image" Target="../media/image362.png"/><Relationship Id="rId38" Type="http://schemas.openxmlformats.org/officeDocument/2006/relationships/image" Target="../media/image367.png"/><Relationship Id="rId46" Type="http://schemas.openxmlformats.org/officeDocument/2006/relationships/image" Target="../media/image375.png"/><Relationship Id="rId20" Type="http://schemas.openxmlformats.org/officeDocument/2006/relationships/image" Target="../media/image349.png"/><Relationship Id="rId41" Type="http://schemas.openxmlformats.org/officeDocument/2006/relationships/image" Target="../media/image370.png"/><Relationship Id="rId54" Type="http://schemas.openxmlformats.org/officeDocument/2006/relationships/image" Target="../media/image3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5.png"/><Relationship Id="rId15" Type="http://schemas.openxmlformats.org/officeDocument/2006/relationships/image" Target="../media/image344.png"/><Relationship Id="rId23" Type="http://schemas.openxmlformats.org/officeDocument/2006/relationships/image" Target="../media/image352.png"/><Relationship Id="rId28" Type="http://schemas.openxmlformats.org/officeDocument/2006/relationships/image" Target="../media/image357.png"/><Relationship Id="rId36" Type="http://schemas.openxmlformats.org/officeDocument/2006/relationships/image" Target="../media/image365.png"/><Relationship Id="rId49" Type="http://schemas.openxmlformats.org/officeDocument/2006/relationships/image" Target="../media/image378.png"/><Relationship Id="rId57" Type="http://schemas.openxmlformats.org/officeDocument/2006/relationships/image" Target="../media/image386.png"/><Relationship Id="rId10" Type="http://schemas.openxmlformats.org/officeDocument/2006/relationships/image" Target="../media/image339.png"/><Relationship Id="rId31" Type="http://schemas.openxmlformats.org/officeDocument/2006/relationships/image" Target="../media/image360.png"/><Relationship Id="rId44" Type="http://schemas.openxmlformats.org/officeDocument/2006/relationships/image" Target="../media/image373.png"/><Relationship Id="rId52" Type="http://schemas.openxmlformats.org/officeDocument/2006/relationships/image" Target="../media/image38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9.png"/><Relationship Id="rId18" Type="http://schemas.openxmlformats.org/officeDocument/2006/relationships/image" Target="../media/image404.png"/><Relationship Id="rId26" Type="http://schemas.openxmlformats.org/officeDocument/2006/relationships/image" Target="../media/image412.png"/><Relationship Id="rId39" Type="http://schemas.openxmlformats.org/officeDocument/2006/relationships/image" Target="../media/image425.png"/><Relationship Id="rId21" Type="http://schemas.openxmlformats.org/officeDocument/2006/relationships/image" Target="../media/image407.png"/><Relationship Id="rId34" Type="http://schemas.openxmlformats.org/officeDocument/2006/relationships/image" Target="../media/image420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6" Type="http://schemas.openxmlformats.org/officeDocument/2006/relationships/image" Target="../media/image402.png"/><Relationship Id="rId20" Type="http://schemas.openxmlformats.org/officeDocument/2006/relationships/image" Target="../media/image406.png"/><Relationship Id="rId29" Type="http://schemas.openxmlformats.org/officeDocument/2006/relationships/image" Target="../media/image415.png"/><Relationship Id="rId41" Type="http://schemas.openxmlformats.org/officeDocument/2006/relationships/image" Target="../media/image4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2.png"/><Relationship Id="rId11" Type="http://schemas.openxmlformats.org/officeDocument/2006/relationships/image" Target="../media/image397.png"/><Relationship Id="rId24" Type="http://schemas.openxmlformats.org/officeDocument/2006/relationships/image" Target="../media/image410.png"/><Relationship Id="rId32" Type="http://schemas.openxmlformats.org/officeDocument/2006/relationships/image" Target="../media/image418.png"/><Relationship Id="rId37" Type="http://schemas.openxmlformats.org/officeDocument/2006/relationships/image" Target="../media/image423.png"/><Relationship Id="rId40" Type="http://schemas.openxmlformats.org/officeDocument/2006/relationships/image" Target="../media/image426.png"/><Relationship Id="rId5" Type="http://schemas.openxmlformats.org/officeDocument/2006/relationships/image" Target="../media/image391.png"/><Relationship Id="rId15" Type="http://schemas.openxmlformats.org/officeDocument/2006/relationships/image" Target="../media/image401.png"/><Relationship Id="rId23" Type="http://schemas.openxmlformats.org/officeDocument/2006/relationships/image" Target="../media/image409.png"/><Relationship Id="rId28" Type="http://schemas.openxmlformats.org/officeDocument/2006/relationships/image" Target="../media/image414.png"/><Relationship Id="rId36" Type="http://schemas.openxmlformats.org/officeDocument/2006/relationships/image" Target="../media/image422.png"/><Relationship Id="rId10" Type="http://schemas.openxmlformats.org/officeDocument/2006/relationships/image" Target="../media/image396.png"/><Relationship Id="rId19" Type="http://schemas.openxmlformats.org/officeDocument/2006/relationships/image" Target="../media/image405.png"/><Relationship Id="rId31" Type="http://schemas.openxmlformats.org/officeDocument/2006/relationships/image" Target="../media/image417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400.png"/><Relationship Id="rId22" Type="http://schemas.openxmlformats.org/officeDocument/2006/relationships/image" Target="../media/image408.png"/><Relationship Id="rId27" Type="http://schemas.openxmlformats.org/officeDocument/2006/relationships/image" Target="../media/image413.png"/><Relationship Id="rId30" Type="http://schemas.openxmlformats.org/officeDocument/2006/relationships/image" Target="../media/image416.png"/><Relationship Id="rId35" Type="http://schemas.openxmlformats.org/officeDocument/2006/relationships/image" Target="../media/image421.png"/><Relationship Id="rId8" Type="http://schemas.openxmlformats.org/officeDocument/2006/relationships/image" Target="../media/image394.png"/><Relationship Id="rId3" Type="http://schemas.openxmlformats.org/officeDocument/2006/relationships/image" Target="../media/image389.png"/><Relationship Id="rId12" Type="http://schemas.openxmlformats.org/officeDocument/2006/relationships/image" Target="../media/image398.png"/><Relationship Id="rId17" Type="http://schemas.openxmlformats.org/officeDocument/2006/relationships/image" Target="../media/image403.png"/><Relationship Id="rId25" Type="http://schemas.openxmlformats.org/officeDocument/2006/relationships/image" Target="../media/image411.png"/><Relationship Id="rId33" Type="http://schemas.openxmlformats.org/officeDocument/2006/relationships/image" Target="../media/image419.png"/><Relationship Id="rId38" Type="http://schemas.openxmlformats.org/officeDocument/2006/relationships/image" Target="../media/image4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1.png"/><Relationship Id="rId18" Type="http://schemas.openxmlformats.org/officeDocument/2006/relationships/image" Target="../media/image446.png"/><Relationship Id="rId26" Type="http://schemas.openxmlformats.org/officeDocument/2006/relationships/image" Target="../media/image454.png"/><Relationship Id="rId21" Type="http://schemas.openxmlformats.org/officeDocument/2006/relationships/image" Target="../media/image449.png"/><Relationship Id="rId34" Type="http://schemas.openxmlformats.org/officeDocument/2006/relationships/image" Target="../media/image462.png"/><Relationship Id="rId7" Type="http://schemas.openxmlformats.org/officeDocument/2006/relationships/image" Target="../media/image435.png"/><Relationship Id="rId12" Type="http://schemas.openxmlformats.org/officeDocument/2006/relationships/image" Target="../media/image440.png"/><Relationship Id="rId17" Type="http://schemas.openxmlformats.org/officeDocument/2006/relationships/image" Target="../media/image445.png"/><Relationship Id="rId25" Type="http://schemas.openxmlformats.org/officeDocument/2006/relationships/image" Target="../media/image453.png"/><Relationship Id="rId33" Type="http://schemas.openxmlformats.org/officeDocument/2006/relationships/image" Target="../media/image461.png"/><Relationship Id="rId2" Type="http://schemas.openxmlformats.org/officeDocument/2006/relationships/image" Target="../media/image44.png"/><Relationship Id="rId16" Type="http://schemas.openxmlformats.org/officeDocument/2006/relationships/image" Target="../media/image444.png"/><Relationship Id="rId20" Type="http://schemas.openxmlformats.org/officeDocument/2006/relationships/image" Target="../media/image448.png"/><Relationship Id="rId29" Type="http://schemas.openxmlformats.org/officeDocument/2006/relationships/image" Target="../media/image4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4.png"/><Relationship Id="rId11" Type="http://schemas.openxmlformats.org/officeDocument/2006/relationships/image" Target="../media/image439.png"/><Relationship Id="rId24" Type="http://schemas.openxmlformats.org/officeDocument/2006/relationships/image" Target="../media/image452.png"/><Relationship Id="rId32" Type="http://schemas.openxmlformats.org/officeDocument/2006/relationships/image" Target="../media/image460.png"/><Relationship Id="rId37" Type="http://schemas.openxmlformats.org/officeDocument/2006/relationships/image" Target="../media/image465.png"/><Relationship Id="rId5" Type="http://schemas.openxmlformats.org/officeDocument/2006/relationships/image" Target="../media/image433.png"/><Relationship Id="rId15" Type="http://schemas.openxmlformats.org/officeDocument/2006/relationships/image" Target="../media/image443.png"/><Relationship Id="rId23" Type="http://schemas.openxmlformats.org/officeDocument/2006/relationships/image" Target="../media/image451.png"/><Relationship Id="rId28" Type="http://schemas.openxmlformats.org/officeDocument/2006/relationships/image" Target="../media/image456.png"/><Relationship Id="rId36" Type="http://schemas.openxmlformats.org/officeDocument/2006/relationships/image" Target="../media/image464.png"/><Relationship Id="rId10" Type="http://schemas.openxmlformats.org/officeDocument/2006/relationships/image" Target="../media/image438.png"/><Relationship Id="rId19" Type="http://schemas.openxmlformats.org/officeDocument/2006/relationships/image" Target="../media/image447.png"/><Relationship Id="rId31" Type="http://schemas.openxmlformats.org/officeDocument/2006/relationships/image" Target="../media/image459.png"/><Relationship Id="rId4" Type="http://schemas.openxmlformats.org/officeDocument/2006/relationships/image" Target="../media/image432.png"/><Relationship Id="rId9" Type="http://schemas.openxmlformats.org/officeDocument/2006/relationships/image" Target="../media/image437.png"/><Relationship Id="rId14" Type="http://schemas.openxmlformats.org/officeDocument/2006/relationships/image" Target="../media/image442.png"/><Relationship Id="rId22" Type="http://schemas.openxmlformats.org/officeDocument/2006/relationships/image" Target="../media/image450.png"/><Relationship Id="rId27" Type="http://schemas.openxmlformats.org/officeDocument/2006/relationships/image" Target="../media/image455.png"/><Relationship Id="rId30" Type="http://schemas.openxmlformats.org/officeDocument/2006/relationships/image" Target="../media/image458.png"/><Relationship Id="rId35" Type="http://schemas.openxmlformats.org/officeDocument/2006/relationships/image" Target="../media/image463.png"/><Relationship Id="rId8" Type="http://schemas.openxmlformats.org/officeDocument/2006/relationships/image" Target="../media/image436.png"/><Relationship Id="rId3" Type="http://schemas.openxmlformats.org/officeDocument/2006/relationships/image" Target="../media/image43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7.png"/><Relationship Id="rId18" Type="http://schemas.openxmlformats.org/officeDocument/2006/relationships/image" Target="../media/image482.png"/><Relationship Id="rId26" Type="http://schemas.openxmlformats.org/officeDocument/2006/relationships/image" Target="../media/image490.png"/><Relationship Id="rId39" Type="http://schemas.openxmlformats.org/officeDocument/2006/relationships/image" Target="../media/image503.png"/><Relationship Id="rId21" Type="http://schemas.openxmlformats.org/officeDocument/2006/relationships/image" Target="../media/image485.png"/><Relationship Id="rId34" Type="http://schemas.openxmlformats.org/officeDocument/2006/relationships/image" Target="../media/image498.png"/><Relationship Id="rId42" Type="http://schemas.openxmlformats.org/officeDocument/2006/relationships/image" Target="../media/image506.png"/><Relationship Id="rId47" Type="http://schemas.openxmlformats.org/officeDocument/2006/relationships/image" Target="../media/image511.png"/><Relationship Id="rId50" Type="http://schemas.openxmlformats.org/officeDocument/2006/relationships/image" Target="../media/image514.png"/><Relationship Id="rId55" Type="http://schemas.openxmlformats.org/officeDocument/2006/relationships/image" Target="../media/image519.png"/><Relationship Id="rId7" Type="http://schemas.openxmlformats.org/officeDocument/2006/relationships/image" Target="../media/image471.png"/><Relationship Id="rId2" Type="http://schemas.openxmlformats.org/officeDocument/2006/relationships/image" Target="../media/image466.png"/><Relationship Id="rId16" Type="http://schemas.openxmlformats.org/officeDocument/2006/relationships/image" Target="../media/image480.png"/><Relationship Id="rId29" Type="http://schemas.openxmlformats.org/officeDocument/2006/relationships/image" Target="../media/image493.png"/><Relationship Id="rId11" Type="http://schemas.openxmlformats.org/officeDocument/2006/relationships/image" Target="../media/image475.png"/><Relationship Id="rId24" Type="http://schemas.openxmlformats.org/officeDocument/2006/relationships/image" Target="../media/image488.png"/><Relationship Id="rId32" Type="http://schemas.openxmlformats.org/officeDocument/2006/relationships/image" Target="../media/image496.png"/><Relationship Id="rId37" Type="http://schemas.openxmlformats.org/officeDocument/2006/relationships/image" Target="../media/image501.png"/><Relationship Id="rId40" Type="http://schemas.openxmlformats.org/officeDocument/2006/relationships/image" Target="../media/image504.png"/><Relationship Id="rId45" Type="http://schemas.openxmlformats.org/officeDocument/2006/relationships/image" Target="../media/image509.png"/><Relationship Id="rId53" Type="http://schemas.openxmlformats.org/officeDocument/2006/relationships/image" Target="../media/image517.png"/><Relationship Id="rId5" Type="http://schemas.openxmlformats.org/officeDocument/2006/relationships/image" Target="../media/image469.png"/><Relationship Id="rId19" Type="http://schemas.openxmlformats.org/officeDocument/2006/relationships/image" Target="../media/image483.png"/><Relationship Id="rId4" Type="http://schemas.openxmlformats.org/officeDocument/2006/relationships/image" Target="../media/image468.png"/><Relationship Id="rId9" Type="http://schemas.openxmlformats.org/officeDocument/2006/relationships/image" Target="../media/image473.png"/><Relationship Id="rId14" Type="http://schemas.openxmlformats.org/officeDocument/2006/relationships/image" Target="../media/image478.png"/><Relationship Id="rId22" Type="http://schemas.openxmlformats.org/officeDocument/2006/relationships/image" Target="../media/image486.png"/><Relationship Id="rId27" Type="http://schemas.openxmlformats.org/officeDocument/2006/relationships/image" Target="../media/image491.png"/><Relationship Id="rId30" Type="http://schemas.openxmlformats.org/officeDocument/2006/relationships/image" Target="../media/image494.png"/><Relationship Id="rId35" Type="http://schemas.openxmlformats.org/officeDocument/2006/relationships/image" Target="../media/image499.png"/><Relationship Id="rId43" Type="http://schemas.openxmlformats.org/officeDocument/2006/relationships/image" Target="../media/image507.png"/><Relationship Id="rId48" Type="http://schemas.openxmlformats.org/officeDocument/2006/relationships/image" Target="../media/image512.png"/><Relationship Id="rId56" Type="http://schemas.openxmlformats.org/officeDocument/2006/relationships/image" Target="../media/image520.png"/><Relationship Id="rId8" Type="http://schemas.openxmlformats.org/officeDocument/2006/relationships/image" Target="../media/image472.png"/><Relationship Id="rId51" Type="http://schemas.openxmlformats.org/officeDocument/2006/relationships/image" Target="../media/image515.png"/><Relationship Id="rId3" Type="http://schemas.openxmlformats.org/officeDocument/2006/relationships/image" Target="../media/image467.png"/><Relationship Id="rId12" Type="http://schemas.openxmlformats.org/officeDocument/2006/relationships/image" Target="../media/image476.png"/><Relationship Id="rId17" Type="http://schemas.openxmlformats.org/officeDocument/2006/relationships/image" Target="../media/image481.png"/><Relationship Id="rId25" Type="http://schemas.openxmlformats.org/officeDocument/2006/relationships/image" Target="../media/image489.png"/><Relationship Id="rId33" Type="http://schemas.openxmlformats.org/officeDocument/2006/relationships/image" Target="../media/image497.png"/><Relationship Id="rId38" Type="http://schemas.openxmlformats.org/officeDocument/2006/relationships/image" Target="../media/image502.png"/><Relationship Id="rId46" Type="http://schemas.openxmlformats.org/officeDocument/2006/relationships/image" Target="../media/image510.png"/><Relationship Id="rId20" Type="http://schemas.openxmlformats.org/officeDocument/2006/relationships/image" Target="../media/image484.png"/><Relationship Id="rId41" Type="http://schemas.openxmlformats.org/officeDocument/2006/relationships/image" Target="../media/image505.png"/><Relationship Id="rId54" Type="http://schemas.openxmlformats.org/officeDocument/2006/relationships/image" Target="../media/image5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0.png"/><Relationship Id="rId15" Type="http://schemas.openxmlformats.org/officeDocument/2006/relationships/image" Target="../media/image479.png"/><Relationship Id="rId23" Type="http://schemas.openxmlformats.org/officeDocument/2006/relationships/image" Target="../media/image487.png"/><Relationship Id="rId28" Type="http://schemas.openxmlformats.org/officeDocument/2006/relationships/image" Target="../media/image492.png"/><Relationship Id="rId36" Type="http://schemas.openxmlformats.org/officeDocument/2006/relationships/image" Target="../media/image500.png"/><Relationship Id="rId49" Type="http://schemas.openxmlformats.org/officeDocument/2006/relationships/image" Target="../media/image513.png"/><Relationship Id="rId57" Type="http://schemas.openxmlformats.org/officeDocument/2006/relationships/image" Target="../media/image521.png"/><Relationship Id="rId10" Type="http://schemas.openxmlformats.org/officeDocument/2006/relationships/image" Target="../media/image474.png"/><Relationship Id="rId31" Type="http://schemas.openxmlformats.org/officeDocument/2006/relationships/image" Target="../media/image495.png"/><Relationship Id="rId44" Type="http://schemas.openxmlformats.org/officeDocument/2006/relationships/image" Target="../media/image508.png"/><Relationship Id="rId52" Type="http://schemas.openxmlformats.org/officeDocument/2006/relationships/image" Target="../media/image5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13" Type="http://schemas.openxmlformats.org/officeDocument/2006/relationships/image" Target="../media/image533.png"/><Relationship Id="rId18" Type="http://schemas.openxmlformats.org/officeDocument/2006/relationships/image" Target="../media/image53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12" Type="http://schemas.openxmlformats.org/officeDocument/2006/relationships/image" Target="../media/image532.png"/><Relationship Id="rId17" Type="http://schemas.openxmlformats.org/officeDocument/2006/relationships/image" Target="../media/image537.png"/><Relationship Id="rId2" Type="http://schemas.openxmlformats.org/officeDocument/2006/relationships/image" Target="../media/image522.png"/><Relationship Id="rId16" Type="http://schemas.openxmlformats.org/officeDocument/2006/relationships/image" Target="../media/image536.png"/><Relationship Id="rId20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11" Type="http://schemas.openxmlformats.org/officeDocument/2006/relationships/image" Target="../media/image531.png"/><Relationship Id="rId5" Type="http://schemas.openxmlformats.org/officeDocument/2006/relationships/image" Target="../media/image525.png"/><Relationship Id="rId15" Type="http://schemas.openxmlformats.org/officeDocument/2006/relationships/image" Target="../media/image535.png"/><Relationship Id="rId10" Type="http://schemas.openxmlformats.org/officeDocument/2006/relationships/image" Target="../media/image530.png"/><Relationship Id="rId19" Type="http://schemas.openxmlformats.org/officeDocument/2006/relationships/image" Target="../media/image539.png"/><Relationship Id="rId4" Type="http://schemas.openxmlformats.org/officeDocument/2006/relationships/image" Target="../media/image524.png"/><Relationship Id="rId9" Type="http://schemas.openxmlformats.org/officeDocument/2006/relationships/image" Target="../media/image529.png"/><Relationship Id="rId14" Type="http://schemas.openxmlformats.org/officeDocument/2006/relationships/image" Target="../media/image5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13" Type="http://schemas.openxmlformats.org/officeDocument/2006/relationships/image" Target="../media/image549.png"/><Relationship Id="rId18" Type="http://schemas.openxmlformats.org/officeDocument/2006/relationships/image" Target="../media/image554.png"/><Relationship Id="rId26" Type="http://schemas.openxmlformats.org/officeDocument/2006/relationships/image" Target="../media/image562.png"/><Relationship Id="rId3" Type="http://schemas.openxmlformats.org/officeDocument/2006/relationships/image" Target="../media/image313.png"/><Relationship Id="rId21" Type="http://schemas.openxmlformats.org/officeDocument/2006/relationships/image" Target="../media/image557.png"/><Relationship Id="rId7" Type="http://schemas.openxmlformats.org/officeDocument/2006/relationships/image" Target="../media/image543.png"/><Relationship Id="rId12" Type="http://schemas.openxmlformats.org/officeDocument/2006/relationships/image" Target="../media/image548.png"/><Relationship Id="rId17" Type="http://schemas.openxmlformats.org/officeDocument/2006/relationships/image" Target="../media/image553.png"/><Relationship Id="rId25" Type="http://schemas.openxmlformats.org/officeDocument/2006/relationships/image" Target="../media/image561.png"/><Relationship Id="rId2" Type="http://schemas.openxmlformats.org/officeDocument/2006/relationships/image" Target="../media/image1.png"/><Relationship Id="rId16" Type="http://schemas.openxmlformats.org/officeDocument/2006/relationships/image" Target="../media/image552.png"/><Relationship Id="rId20" Type="http://schemas.openxmlformats.org/officeDocument/2006/relationships/image" Target="../media/image556.png"/><Relationship Id="rId29" Type="http://schemas.openxmlformats.org/officeDocument/2006/relationships/image" Target="../media/image5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11" Type="http://schemas.openxmlformats.org/officeDocument/2006/relationships/image" Target="../media/image547.png"/><Relationship Id="rId24" Type="http://schemas.openxmlformats.org/officeDocument/2006/relationships/image" Target="../media/image560.png"/><Relationship Id="rId32" Type="http://schemas.openxmlformats.org/officeDocument/2006/relationships/image" Target="../media/image568.png"/><Relationship Id="rId5" Type="http://schemas.openxmlformats.org/officeDocument/2006/relationships/image" Target="../media/image541.png"/><Relationship Id="rId15" Type="http://schemas.openxmlformats.org/officeDocument/2006/relationships/image" Target="../media/image551.png"/><Relationship Id="rId23" Type="http://schemas.openxmlformats.org/officeDocument/2006/relationships/image" Target="../media/image559.png"/><Relationship Id="rId28" Type="http://schemas.openxmlformats.org/officeDocument/2006/relationships/image" Target="../media/image564.png"/><Relationship Id="rId10" Type="http://schemas.openxmlformats.org/officeDocument/2006/relationships/image" Target="../media/image546.png"/><Relationship Id="rId19" Type="http://schemas.openxmlformats.org/officeDocument/2006/relationships/image" Target="../media/image555.png"/><Relationship Id="rId31" Type="http://schemas.openxmlformats.org/officeDocument/2006/relationships/image" Target="../media/image567.png"/><Relationship Id="rId4" Type="http://schemas.openxmlformats.org/officeDocument/2006/relationships/image" Target="../media/image314.png"/><Relationship Id="rId9" Type="http://schemas.openxmlformats.org/officeDocument/2006/relationships/image" Target="../media/image545.png"/><Relationship Id="rId14" Type="http://schemas.openxmlformats.org/officeDocument/2006/relationships/image" Target="../media/image550.png"/><Relationship Id="rId22" Type="http://schemas.openxmlformats.org/officeDocument/2006/relationships/image" Target="../media/image558.png"/><Relationship Id="rId27" Type="http://schemas.openxmlformats.org/officeDocument/2006/relationships/image" Target="../media/image563.png"/><Relationship Id="rId30" Type="http://schemas.openxmlformats.org/officeDocument/2006/relationships/image" Target="../media/image566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2.png"/><Relationship Id="rId21" Type="http://schemas.openxmlformats.org/officeDocument/2006/relationships/image" Target="../media/image587.png"/><Relationship Id="rId34" Type="http://schemas.openxmlformats.org/officeDocument/2006/relationships/image" Target="../media/image600.png"/><Relationship Id="rId42" Type="http://schemas.openxmlformats.org/officeDocument/2006/relationships/image" Target="../media/image608.png"/><Relationship Id="rId47" Type="http://schemas.openxmlformats.org/officeDocument/2006/relationships/image" Target="../media/image613.png"/><Relationship Id="rId50" Type="http://schemas.openxmlformats.org/officeDocument/2006/relationships/image" Target="../media/image616.png"/><Relationship Id="rId55" Type="http://schemas.openxmlformats.org/officeDocument/2006/relationships/image" Target="../media/image621.png"/><Relationship Id="rId63" Type="http://schemas.openxmlformats.org/officeDocument/2006/relationships/image" Target="../media/image629.png"/><Relationship Id="rId7" Type="http://schemas.openxmlformats.org/officeDocument/2006/relationships/image" Target="../media/image573.png"/><Relationship Id="rId2" Type="http://schemas.openxmlformats.org/officeDocument/2006/relationships/image" Target="../media/image44.png"/><Relationship Id="rId16" Type="http://schemas.openxmlformats.org/officeDocument/2006/relationships/image" Target="../media/image582.png"/><Relationship Id="rId29" Type="http://schemas.openxmlformats.org/officeDocument/2006/relationships/image" Target="../media/image595.png"/><Relationship Id="rId11" Type="http://schemas.openxmlformats.org/officeDocument/2006/relationships/image" Target="../media/image577.png"/><Relationship Id="rId24" Type="http://schemas.openxmlformats.org/officeDocument/2006/relationships/image" Target="../media/image590.png"/><Relationship Id="rId32" Type="http://schemas.openxmlformats.org/officeDocument/2006/relationships/image" Target="../media/image598.png"/><Relationship Id="rId37" Type="http://schemas.openxmlformats.org/officeDocument/2006/relationships/image" Target="../media/image603.png"/><Relationship Id="rId40" Type="http://schemas.openxmlformats.org/officeDocument/2006/relationships/image" Target="../media/image606.png"/><Relationship Id="rId45" Type="http://schemas.openxmlformats.org/officeDocument/2006/relationships/image" Target="../media/image611.png"/><Relationship Id="rId53" Type="http://schemas.openxmlformats.org/officeDocument/2006/relationships/image" Target="../media/image619.png"/><Relationship Id="rId58" Type="http://schemas.openxmlformats.org/officeDocument/2006/relationships/image" Target="../media/image624.png"/><Relationship Id="rId5" Type="http://schemas.openxmlformats.org/officeDocument/2006/relationships/image" Target="../media/image571.png"/><Relationship Id="rId61" Type="http://schemas.openxmlformats.org/officeDocument/2006/relationships/image" Target="../media/image627.png"/><Relationship Id="rId19" Type="http://schemas.openxmlformats.org/officeDocument/2006/relationships/image" Target="../media/image585.png"/><Relationship Id="rId14" Type="http://schemas.openxmlformats.org/officeDocument/2006/relationships/image" Target="../media/image580.png"/><Relationship Id="rId22" Type="http://schemas.openxmlformats.org/officeDocument/2006/relationships/image" Target="../media/image588.png"/><Relationship Id="rId27" Type="http://schemas.openxmlformats.org/officeDocument/2006/relationships/image" Target="../media/image593.png"/><Relationship Id="rId30" Type="http://schemas.openxmlformats.org/officeDocument/2006/relationships/image" Target="../media/image596.png"/><Relationship Id="rId35" Type="http://schemas.openxmlformats.org/officeDocument/2006/relationships/image" Target="../media/image601.png"/><Relationship Id="rId43" Type="http://schemas.openxmlformats.org/officeDocument/2006/relationships/image" Target="../media/image609.png"/><Relationship Id="rId48" Type="http://schemas.openxmlformats.org/officeDocument/2006/relationships/image" Target="../media/image614.png"/><Relationship Id="rId56" Type="http://schemas.openxmlformats.org/officeDocument/2006/relationships/image" Target="../media/image622.png"/><Relationship Id="rId64" Type="http://schemas.openxmlformats.org/officeDocument/2006/relationships/image" Target="../media/image630.png"/><Relationship Id="rId8" Type="http://schemas.openxmlformats.org/officeDocument/2006/relationships/image" Target="../media/image574.png"/><Relationship Id="rId51" Type="http://schemas.openxmlformats.org/officeDocument/2006/relationships/image" Target="../media/image617.png"/><Relationship Id="rId3" Type="http://schemas.openxmlformats.org/officeDocument/2006/relationships/image" Target="../media/image569.png"/><Relationship Id="rId12" Type="http://schemas.openxmlformats.org/officeDocument/2006/relationships/image" Target="../media/image578.png"/><Relationship Id="rId17" Type="http://schemas.openxmlformats.org/officeDocument/2006/relationships/image" Target="../media/image583.png"/><Relationship Id="rId25" Type="http://schemas.openxmlformats.org/officeDocument/2006/relationships/image" Target="../media/image591.png"/><Relationship Id="rId33" Type="http://schemas.openxmlformats.org/officeDocument/2006/relationships/image" Target="../media/image599.png"/><Relationship Id="rId38" Type="http://schemas.openxmlformats.org/officeDocument/2006/relationships/image" Target="../media/image604.png"/><Relationship Id="rId46" Type="http://schemas.openxmlformats.org/officeDocument/2006/relationships/image" Target="../media/image612.png"/><Relationship Id="rId59" Type="http://schemas.openxmlformats.org/officeDocument/2006/relationships/image" Target="../media/image625.png"/><Relationship Id="rId20" Type="http://schemas.openxmlformats.org/officeDocument/2006/relationships/image" Target="../media/image586.png"/><Relationship Id="rId41" Type="http://schemas.openxmlformats.org/officeDocument/2006/relationships/image" Target="../media/image607.png"/><Relationship Id="rId54" Type="http://schemas.openxmlformats.org/officeDocument/2006/relationships/image" Target="../media/image620.png"/><Relationship Id="rId62" Type="http://schemas.openxmlformats.org/officeDocument/2006/relationships/image" Target="../media/image6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2.png"/><Relationship Id="rId15" Type="http://schemas.openxmlformats.org/officeDocument/2006/relationships/image" Target="../media/image581.png"/><Relationship Id="rId23" Type="http://schemas.openxmlformats.org/officeDocument/2006/relationships/image" Target="../media/image589.png"/><Relationship Id="rId28" Type="http://schemas.openxmlformats.org/officeDocument/2006/relationships/image" Target="../media/image594.png"/><Relationship Id="rId36" Type="http://schemas.openxmlformats.org/officeDocument/2006/relationships/image" Target="../media/image602.png"/><Relationship Id="rId49" Type="http://schemas.openxmlformats.org/officeDocument/2006/relationships/image" Target="../media/image615.png"/><Relationship Id="rId57" Type="http://schemas.openxmlformats.org/officeDocument/2006/relationships/image" Target="../media/image623.png"/><Relationship Id="rId10" Type="http://schemas.openxmlformats.org/officeDocument/2006/relationships/image" Target="../media/image576.png"/><Relationship Id="rId31" Type="http://schemas.openxmlformats.org/officeDocument/2006/relationships/image" Target="../media/image597.png"/><Relationship Id="rId44" Type="http://schemas.openxmlformats.org/officeDocument/2006/relationships/image" Target="../media/image610.png"/><Relationship Id="rId52" Type="http://schemas.openxmlformats.org/officeDocument/2006/relationships/image" Target="../media/image618.png"/><Relationship Id="rId60" Type="http://schemas.openxmlformats.org/officeDocument/2006/relationships/image" Target="../media/image626.png"/><Relationship Id="rId65" Type="http://schemas.openxmlformats.org/officeDocument/2006/relationships/image" Target="../media/image631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Relationship Id="rId13" Type="http://schemas.openxmlformats.org/officeDocument/2006/relationships/image" Target="../media/image579.png"/><Relationship Id="rId18" Type="http://schemas.openxmlformats.org/officeDocument/2006/relationships/image" Target="../media/image584.png"/><Relationship Id="rId39" Type="http://schemas.openxmlformats.org/officeDocument/2006/relationships/image" Target="../media/image605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.png"/><Relationship Id="rId21" Type="http://schemas.openxmlformats.org/officeDocument/2006/relationships/image" Target="../media/image63.png"/><Relationship Id="rId42" Type="http://schemas.openxmlformats.org/officeDocument/2006/relationships/image" Target="../media/image84.png"/><Relationship Id="rId47" Type="http://schemas.openxmlformats.org/officeDocument/2006/relationships/image" Target="../media/image89.png"/><Relationship Id="rId63" Type="http://schemas.openxmlformats.org/officeDocument/2006/relationships/image" Target="../media/image105.png"/><Relationship Id="rId68" Type="http://schemas.openxmlformats.org/officeDocument/2006/relationships/image" Target="../media/image110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9" Type="http://schemas.openxmlformats.org/officeDocument/2006/relationships/image" Target="../media/image71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40" Type="http://schemas.openxmlformats.org/officeDocument/2006/relationships/image" Target="../media/image82.png"/><Relationship Id="rId45" Type="http://schemas.openxmlformats.org/officeDocument/2006/relationships/image" Target="../media/image87.png"/><Relationship Id="rId53" Type="http://schemas.openxmlformats.org/officeDocument/2006/relationships/image" Target="../media/image95.png"/><Relationship Id="rId58" Type="http://schemas.openxmlformats.org/officeDocument/2006/relationships/image" Target="../media/image100.png"/><Relationship Id="rId66" Type="http://schemas.openxmlformats.org/officeDocument/2006/relationships/image" Target="../media/image108.png"/><Relationship Id="rId5" Type="http://schemas.openxmlformats.org/officeDocument/2006/relationships/image" Target="../media/image47.png"/><Relationship Id="rId61" Type="http://schemas.openxmlformats.org/officeDocument/2006/relationships/image" Target="../media/image103.png"/><Relationship Id="rId19" Type="http://schemas.openxmlformats.org/officeDocument/2006/relationships/image" Target="../media/image6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image" Target="../media/image90.png"/><Relationship Id="rId56" Type="http://schemas.openxmlformats.org/officeDocument/2006/relationships/image" Target="../media/image98.png"/><Relationship Id="rId64" Type="http://schemas.openxmlformats.org/officeDocument/2006/relationships/image" Target="../media/image106.png"/><Relationship Id="rId69" Type="http://schemas.openxmlformats.org/officeDocument/2006/relationships/image" Target="../media/image111.png"/><Relationship Id="rId8" Type="http://schemas.openxmlformats.org/officeDocument/2006/relationships/image" Target="../media/image50.png"/><Relationship Id="rId51" Type="http://schemas.openxmlformats.org/officeDocument/2006/relationships/image" Target="../media/image93.png"/><Relationship Id="rId72" Type="http://schemas.openxmlformats.org/officeDocument/2006/relationships/image" Target="../media/image114.png"/><Relationship Id="rId3" Type="http://schemas.openxmlformats.org/officeDocument/2006/relationships/image" Target="../media/image45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59" Type="http://schemas.openxmlformats.org/officeDocument/2006/relationships/image" Target="../media/image101.png"/><Relationship Id="rId67" Type="http://schemas.openxmlformats.org/officeDocument/2006/relationships/image" Target="../media/image109.png"/><Relationship Id="rId20" Type="http://schemas.openxmlformats.org/officeDocument/2006/relationships/image" Target="../media/image62.png"/><Relationship Id="rId41" Type="http://schemas.openxmlformats.org/officeDocument/2006/relationships/image" Target="../media/image83.png"/><Relationship Id="rId54" Type="http://schemas.openxmlformats.org/officeDocument/2006/relationships/image" Target="../media/image96.png"/><Relationship Id="rId62" Type="http://schemas.openxmlformats.org/officeDocument/2006/relationships/image" Target="../media/image104.png"/><Relationship Id="rId70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png"/><Relationship Id="rId57" Type="http://schemas.openxmlformats.org/officeDocument/2006/relationships/image" Target="../media/image99.png"/><Relationship Id="rId10" Type="http://schemas.openxmlformats.org/officeDocument/2006/relationships/image" Target="../media/image52.png"/><Relationship Id="rId31" Type="http://schemas.openxmlformats.org/officeDocument/2006/relationships/image" Target="../media/image73.pn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60" Type="http://schemas.openxmlformats.org/officeDocument/2006/relationships/image" Target="../media/image102.png"/><Relationship Id="rId65" Type="http://schemas.openxmlformats.org/officeDocument/2006/relationships/image" Target="../media/image107.png"/><Relationship Id="rId73" Type="http://schemas.openxmlformats.org/officeDocument/2006/relationships/image" Target="../media/image11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9" Type="http://schemas.openxmlformats.org/officeDocument/2006/relationships/image" Target="../media/image81.png"/><Relationship Id="rId34" Type="http://schemas.openxmlformats.org/officeDocument/2006/relationships/image" Target="../media/image76.png"/><Relationship Id="rId50" Type="http://schemas.openxmlformats.org/officeDocument/2006/relationships/image" Target="../media/image92.png"/><Relationship Id="rId55" Type="http://schemas.openxmlformats.org/officeDocument/2006/relationships/image" Target="../media/image97.png"/><Relationship Id="rId7" Type="http://schemas.openxmlformats.org/officeDocument/2006/relationships/image" Target="../media/image49.png"/><Relationship Id="rId71" Type="http://schemas.openxmlformats.org/officeDocument/2006/relationships/image" Target="../media/image11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3.png"/><Relationship Id="rId18" Type="http://schemas.openxmlformats.org/officeDocument/2006/relationships/image" Target="../media/image648.png"/><Relationship Id="rId26" Type="http://schemas.openxmlformats.org/officeDocument/2006/relationships/image" Target="../media/image656.png"/><Relationship Id="rId39" Type="http://schemas.openxmlformats.org/officeDocument/2006/relationships/image" Target="../media/image669.png"/><Relationship Id="rId21" Type="http://schemas.openxmlformats.org/officeDocument/2006/relationships/image" Target="../media/image651.png"/><Relationship Id="rId34" Type="http://schemas.openxmlformats.org/officeDocument/2006/relationships/image" Target="../media/image664.png"/><Relationship Id="rId42" Type="http://schemas.openxmlformats.org/officeDocument/2006/relationships/image" Target="../media/image672.png"/><Relationship Id="rId47" Type="http://schemas.openxmlformats.org/officeDocument/2006/relationships/image" Target="../media/image677.png"/><Relationship Id="rId50" Type="http://schemas.openxmlformats.org/officeDocument/2006/relationships/image" Target="../media/image680.png"/><Relationship Id="rId55" Type="http://schemas.openxmlformats.org/officeDocument/2006/relationships/image" Target="../media/image685.png"/><Relationship Id="rId7" Type="http://schemas.openxmlformats.org/officeDocument/2006/relationships/image" Target="../media/image637.png"/><Relationship Id="rId2" Type="http://schemas.openxmlformats.org/officeDocument/2006/relationships/image" Target="../media/image632.png"/><Relationship Id="rId16" Type="http://schemas.openxmlformats.org/officeDocument/2006/relationships/image" Target="../media/image646.png"/><Relationship Id="rId29" Type="http://schemas.openxmlformats.org/officeDocument/2006/relationships/image" Target="../media/image659.png"/><Relationship Id="rId11" Type="http://schemas.openxmlformats.org/officeDocument/2006/relationships/image" Target="../media/image641.png"/><Relationship Id="rId24" Type="http://schemas.openxmlformats.org/officeDocument/2006/relationships/image" Target="../media/image654.png"/><Relationship Id="rId32" Type="http://schemas.openxmlformats.org/officeDocument/2006/relationships/image" Target="../media/image662.png"/><Relationship Id="rId37" Type="http://schemas.openxmlformats.org/officeDocument/2006/relationships/image" Target="../media/image667.png"/><Relationship Id="rId40" Type="http://schemas.openxmlformats.org/officeDocument/2006/relationships/image" Target="../media/image670.png"/><Relationship Id="rId45" Type="http://schemas.openxmlformats.org/officeDocument/2006/relationships/image" Target="../media/image675.png"/><Relationship Id="rId53" Type="http://schemas.openxmlformats.org/officeDocument/2006/relationships/image" Target="../media/image683.png"/><Relationship Id="rId58" Type="http://schemas.openxmlformats.org/officeDocument/2006/relationships/image" Target="../media/image688.png"/><Relationship Id="rId5" Type="http://schemas.openxmlformats.org/officeDocument/2006/relationships/image" Target="../media/image635.png"/><Relationship Id="rId61" Type="http://schemas.openxmlformats.org/officeDocument/2006/relationships/image" Target="../media/image691.png"/><Relationship Id="rId19" Type="http://schemas.openxmlformats.org/officeDocument/2006/relationships/image" Target="../media/image649.png"/><Relationship Id="rId14" Type="http://schemas.openxmlformats.org/officeDocument/2006/relationships/image" Target="../media/image644.png"/><Relationship Id="rId22" Type="http://schemas.openxmlformats.org/officeDocument/2006/relationships/image" Target="../media/image652.png"/><Relationship Id="rId27" Type="http://schemas.openxmlformats.org/officeDocument/2006/relationships/image" Target="../media/image657.png"/><Relationship Id="rId30" Type="http://schemas.openxmlformats.org/officeDocument/2006/relationships/image" Target="../media/image660.png"/><Relationship Id="rId35" Type="http://schemas.openxmlformats.org/officeDocument/2006/relationships/image" Target="../media/image665.png"/><Relationship Id="rId43" Type="http://schemas.openxmlformats.org/officeDocument/2006/relationships/image" Target="../media/image673.png"/><Relationship Id="rId48" Type="http://schemas.openxmlformats.org/officeDocument/2006/relationships/image" Target="../media/image678.png"/><Relationship Id="rId56" Type="http://schemas.openxmlformats.org/officeDocument/2006/relationships/image" Target="../media/image686.png"/><Relationship Id="rId8" Type="http://schemas.openxmlformats.org/officeDocument/2006/relationships/image" Target="../media/image638.png"/><Relationship Id="rId51" Type="http://schemas.openxmlformats.org/officeDocument/2006/relationships/image" Target="../media/image681.png"/><Relationship Id="rId3" Type="http://schemas.openxmlformats.org/officeDocument/2006/relationships/image" Target="../media/image633.png"/><Relationship Id="rId12" Type="http://schemas.openxmlformats.org/officeDocument/2006/relationships/image" Target="../media/image642.png"/><Relationship Id="rId17" Type="http://schemas.openxmlformats.org/officeDocument/2006/relationships/image" Target="../media/image647.png"/><Relationship Id="rId25" Type="http://schemas.openxmlformats.org/officeDocument/2006/relationships/image" Target="../media/image655.png"/><Relationship Id="rId33" Type="http://schemas.openxmlformats.org/officeDocument/2006/relationships/image" Target="../media/image663.png"/><Relationship Id="rId38" Type="http://schemas.openxmlformats.org/officeDocument/2006/relationships/image" Target="../media/image668.png"/><Relationship Id="rId46" Type="http://schemas.openxmlformats.org/officeDocument/2006/relationships/image" Target="../media/image676.png"/><Relationship Id="rId59" Type="http://schemas.openxmlformats.org/officeDocument/2006/relationships/image" Target="../media/image689.png"/><Relationship Id="rId20" Type="http://schemas.openxmlformats.org/officeDocument/2006/relationships/image" Target="../media/image650.png"/><Relationship Id="rId41" Type="http://schemas.openxmlformats.org/officeDocument/2006/relationships/image" Target="../media/image671.png"/><Relationship Id="rId54" Type="http://schemas.openxmlformats.org/officeDocument/2006/relationships/image" Target="../media/image684.png"/><Relationship Id="rId62" Type="http://schemas.openxmlformats.org/officeDocument/2006/relationships/image" Target="../media/image6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6.png"/><Relationship Id="rId15" Type="http://schemas.openxmlformats.org/officeDocument/2006/relationships/image" Target="../media/image645.png"/><Relationship Id="rId23" Type="http://schemas.openxmlformats.org/officeDocument/2006/relationships/image" Target="../media/image653.png"/><Relationship Id="rId28" Type="http://schemas.openxmlformats.org/officeDocument/2006/relationships/image" Target="../media/image658.png"/><Relationship Id="rId36" Type="http://schemas.openxmlformats.org/officeDocument/2006/relationships/image" Target="../media/image666.png"/><Relationship Id="rId49" Type="http://schemas.openxmlformats.org/officeDocument/2006/relationships/image" Target="../media/image679.png"/><Relationship Id="rId57" Type="http://schemas.openxmlformats.org/officeDocument/2006/relationships/image" Target="../media/image687.png"/><Relationship Id="rId10" Type="http://schemas.openxmlformats.org/officeDocument/2006/relationships/image" Target="../media/image640.png"/><Relationship Id="rId31" Type="http://schemas.openxmlformats.org/officeDocument/2006/relationships/image" Target="../media/image661.png"/><Relationship Id="rId44" Type="http://schemas.openxmlformats.org/officeDocument/2006/relationships/image" Target="../media/image674.png"/><Relationship Id="rId52" Type="http://schemas.openxmlformats.org/officeDocument/2006/relationships/image" Target="../media/image682.png"/><Relationship Id="rId60" Type="http://schemas.openxmlformats.org/officeDocument/2006/relationships/image" Target="../media/image690.png"/><Relationship Id="rId4" Type="http://schemas.openxmlformats.org/officeDocument/2006/relationships/image" Target="../media/image634.png"/><Relationship Id="rId9" Type="http://schemas.openxmlformats.org/officeDocument/2006/relationships/image" Target="../media/image6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4.png"/><Relationship Id="rId18" Type="http://schemas.openxmlformats.org/officeDocument/2006/relationships/image" Target="../media/image709.png"/><Relationship Id="rId26" Type="http://schemas.openxmlformats.org/officeDocument/2006/relationships/image" Target="../media/image717.png"/><Relationship Id="rId39" Type="http://schemas.openxmlformats.org/officeDocument/2006/relationships/image" Target="../media/image730.png"/><Relationship Id="rId21" Type="http://schemas.openxmlformats.org/officeDocument/2006/relationships/image" Target="../media/image712.png"/><Relationship Id="rId34" Type="http://schemas.openxmlformats.org/officeDocument/2006/relationships/image" Target="../media/image725.png"/><Relationship Id="rId42" Type="http://schemas.openxmlformats.org/officeDocument/2006/relationships/image" Target="../media/image733.png"/><Relationship Id="rId47" Type="http://schemas.openxmlformats.org/officeDocument/2006/relationships/image" Target="../media/image738.png"/><Relationship Id="rId7" Type="http://schemas.openxmlformats.org/officeDocument/2006/relationships/image" Target="../media/image698.png"/><Relationship Id="rId2" Type="http://schemas.openxmlformats.org/officeDocument/2006/relationships/image" Target="../media/image693.png"/><Relationship Id="rId16" Type="http://schemas.openxmlformats.org/officeDocument/2006/relationships/image" Target="../media/image707.png"/><Relationship Id="rId29" Type="http://schemas.openxmlformats.org/officeDocument/2006/relationships/image" Target="../media/image7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7.png"/><Relationship Id="rId11" Type="http://schemas.openxmlformats.org/officeDocument/2006/relationships/image" Target="../media/image702.png"/><Relationship Id="rId24" Type="http://schemas.openxmlformats.org/officeDocument/2006/relationships/image" Target="../media/image715.png"/><Relationship Id="rId32" Type="http://schemas.openxmlformats.org/officeDocument/2006/relationships/image" Target="../media/image723.png"/><Relationship Id="rId37" Type="http://schemas.openxmlformats.org/officeDocument/2006/relationships/image" Target="../media/image728.png"/><Relationship Id="rId40" Type="http://schemas.openxmlformats.org/officeDocument/2006/relationships/image" Target="../media/image731.png"/><Relationship Id="rId45" Type="http://schemas.openxmlformats.org/officeDocument/2006/relationships/image" Target="../media/image736.png"/><Relationship Id="rId5" Type="http://schemas.openxmlformats.org/officeDocument/2006/relationships/image" Target="../media/image696.png"/><Relationship Id="rId15" Type="http://schemas.openxmlformats.org/officeDocument/2006/relationships/image" Target="../media/image706.png"/><Relationship Id="rId23" Type="http://schemas.openxmlformats.org/officeDocument/2006/relationships/image" Target="../media/image714.png"/><Relationship Id="rId28" Type="http://schemas.openxmlformats.org/officeDocument/2006/relationships/image" Target="../media/image719.png"/><Relationship Id="rId36" Type="http://schemas.openxmlformats.org/officeDocument/2006/relationships/image" Target="../media/image727.png"/><Relationship Id="rId10" Type="http://schemas.openxmlformats.org/officeDocument/2006/relationships/image" Target="../media/image701.png"/><Relationship Id="rId19" Type="http://schemas.openxmlformats.org/officeDocument/2006/relationships/image" Target="../media/image710.png"/><Relationship Id="rId31" Type="http://schemas.openxmlformats.org/officeDocument/2006/relationships/image" Target="../media/image722.png"/><Relationship Id="rId44" Type="http://schemas.openxmlformats.org/officeDocument/2006/relationships/image" Target="../media/image735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Relationship Id="rId22" Type="http://schemas.openxmlformats.org/officeDocument/2006/relationships/image" Target="../media/image713.png"/><Relationship Id="rId27" Type="http://schemas.openxmlformats.org/officeDocument/2006/relationships/image" Target="../media/image718.png"/><Relationship Id="rId30" Type="http://schemas.openxmlformats.org/officeDocument/2006/relationships/image" Target="../media/image721.png"/><Relationship Id="rId35" Type="http://schemas.openxmlformats.org/officeDocument/2006/relationships/image" Target="../media/image726.png"/><Relationship Id="rId43" Type="http://schemas.openxmlformats.org/officeDocument/2006/relationships/image" Target="../media/image734.png"/><Relationship Id="rId48" Type="http://schemas.openxmlformats.org/officeDocument/2006/relationships/image" Target="../media/image739.png"/><Relationship Id="rId8" Type="http://schemas.openxmlformats.org/officeDocument/2006/relationships/image" Target="../media/image699.png"/><Relationship Id="rId3" Type="http://schemas.openxmlformats.org/officeDocument/2006/relationships/image" Target="../media/image694.png"/><Relationship Id="rId12" Type="http://schemas.openxmlformats.org/officeDocument/2006/relationships/image" Target="../media/image703.png"/><Relationship Id="rId17" Type="http://schemas.openxmlformats.org/officeDocument/2006/relationships/image" Target="../media/image708.png"/><Relationship Id="rId25" Type="http://schemas.openxmlformats.org/officeDocument/2006/relationships/image" Target="../media/image716.png"/><Relationship Id="rId33" Type="http://schemas.openxmlformats.org/officeDocument/2006/relationships/image" Target="../media/image724.png"/><Relationship Id="rId38" Type="http://schemas.openxmlformats.org/officeDocument/2006/relationships/image" Target="../media/image729.png"/><Relationship Id="rId46" Type="http://schemas.openxmlformats.org/officeDocument/2006/relationships/image" Target="../media/image737.png"/><Relationship Id="rId20" Type="http://schemas.openxmlformats.org/officeDocument/2006/relationships/image" Target="../media/image711.png"/><Relationship Id="rId41" Type="http://schemas.openxmlformats.org/officeDocument/2006/relationships/image" Target="../media/image7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7" Type="http://schemas.openxmlformats.org/officeDocument/2006/relationships/image" Target="../media/image745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4.png"/><Relationship Id="rId5" Type="http://schemas.openxmlformats.org/officeDocument/2006/relationships/image" Target="../media/image743.png"/><Relationship Id="rId4" Type="http://schemas.openxmlformats.org/officeDocument/2006/relationships/image" Target="../media/image7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13" Type="http://schemas.openxmlformats.org/officeDocument/2006/relationships/image" Target="../media/image756.png"/><Relationship Id="rId18" Type="http://schemas.openxmlformats.org/officeDocument/2006/relationships/image" Target="../media/image761.png"/><Relationship Id="rId3" Type="http://schemas.openxmlformats.org/officeDocument/2006/relationships/image" Target="../media/image746.png"/><Relationship Id="rId21" Type="http://schemas.openxmlformats.org/officeDocument/2006/relationships/image" Target="../media/image764.png"/><Relationship Id="rId7" Type="http://schemas.openxmlformats.org/officeDocument/2006/relationships/image" Target="../media/image750.png"/><Relationship Id="rId12" Type="http://schemas.openxmlformats.org/officeDocument/2006/relationships/image" Target="../media/image755.png"/><Relationship Id="rId17" Type="http://schemas.openxmlformats.org/officeDocument/2006/relationships/image" Target="../media/image760.png"/><Relationship Id="rId2" Type="http://schemas.openxmlformats.org/officeDocument/2006/relationships/image" Target="../media/image1.png"/><Relationship Id="rId16" Type="http://schemas.openxmlformats.org/officeDocument/2006/relationships/image" Target="../media/image759.png"/><Relationship Id="rId20" Type="http://schemas.openxmlformats.org/officeDocument/2006/relationships/image" Target="../media/image7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9.png"/><Relationship Id="rId11" Type="http://schemas.openxmlformats.org/officeDocument/2006/relationships/image" Target="../media/image754.png"/><Relationship Id="rId5" Type="http://schemas.openxmlformats.org/officeDocument/2006/relationships/image" Target="../media/image748.png"/><Relationship Id="rId15" Type="http://schemas.openxmlformats.org/officeDocument/2006/relationships/image" Target="../media/image758.png"/><Relationship Id="rId10" Type="http://schemas.openxmlformats.org/officeDocument/2006/relationships/image" Target="../media/image753.png"/><Relationship Id="rId19" Type="http://schemas.openxmlformats.org/officeDocument/2006/relationships/image" Target="../media/image762.png"/><Relationship Id="rId4" Type="http://schemas.openxmlformats.org/officeDocument/2006/relationships/image" Target="../media/image747.png"/><Relationship Id="rId9" Type="http://schemas.openxmlformats.org/officeDocument/2006/relationships/image" Target="../media/image752.png"/><Relationship Id="rId14" Type="http://schemas.openxmlformats.org/officeDocument/2006/relationships/image" Target="../media/image75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6.png"/><Relationship Id="rId18" Type="http://schemas.openxmlformats.org/officeDocument/2006/relationships/image" Target="../media/image781.png"/><Relationship Id="rId26" Type="http://schemas.openxmlformats.org/officeDocument/2006/relationships/image" Target="../media/image789.png"/><Relationship Id="rId3" Type="http://schemas.openxmlformats.org/officeDocument/2006/relationships/image" Target="../media/image766.png"/><Relationship Id="rId21" Type="http://schemas.openxmlformats.org/officeDocument/2006/relationships/image" Target="../media/image784.png"/><Relationship Id="rId7" Type="http://schemas.openxmlformats.org/officeDocument/2006/relationships/image" Target="../media/image770.png"/><Relationship Id="rId12" Type="http://schemas.openxmlformats.org/officeDocument/2006/relationships/image" Target="../media/image775.png"/><Relationship Id="rId17" Type="http://schemas.openxmlformats.org/officeDocument/2006/relationships/image" Target="../media/image780.png"/><Relationship Id="rId25" Type="http://schemas.openxmlformats.org/officeDocument/2006/relationships/image" Target="../media/image788.png"/><Relationship Id="rId33" Type="http://schemas.openxmlformats.org/officeDocument/2006/relationships/image" Target="../media/image796.png"/><Relationship Id="rId2" Type="http://schemas.openxmlformats.org/officeDocument/2006/relationships/image" Target="../media/image765.png"/><Relationship Id="rId16" Type="http://schemas.openxmlformats.org/officeDocument/2006/relationships/image" Target="../media/image779.png"/><Relationship Id="rId20" Type="http://schemas.openxmlformats.org/officeDocument/2006/relationships/image" Target="../media/image783.png"/><Relationship Id="rId29" Type="http://schemas.openxmlformats.org/officeDocument/2006/relationships/image" Target="../media/image7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9.png"/><Relationship Id="rId11" Type="http://schemas.openxmlformats.org/officeDocument/2006/relationships/image" Target="../media/image774.png"/><Relationship Id="rId24" Type="http://schemas.openxmlformats.org/officeDocument/2006/relationships/image" Target="../media/image787.png"/><Relationship Id="rId32" Type="http://schemas.openxmlformats.org/officeDocument/2006/relationships/image" Target="../media/image795.png"/><Relationship Id="rId5" Type="http://schemas.openxmlformats.org/officeDocument/2006/relationships/image" Target="../media/image768.png"/><Relationship Id="rId15" Type="http://schemas.openxmlformats.org/officeDocument/2006/relationships/image" Target="../media/image778.png"/><Relationship Id="rId23" Type="http://schemas.openxmlformats.org/officeDocument/2006/relationships/image" Target="../media/image786.png"/><Relationship Id="rId28" Type="http://schemas.openxmlformats.org/officeDocument/2006/relationships/image" Target="../media/image791.png"/><Relationship Id="rId10" Type="http://schemas.openxmlformats.org/officeDocument/2006/relationships/image" Target="../media/image773.png"/><Relationship Id="rId19" Type="http://schemas.openxmlformats.org/officeDocument/2006/relationships/image" Target="../media/image782.png"/><Relationship Id="rId31" Type="http://schemas.openxmlformats.org/officeDocument/2006/relationships/image" Target="../media/image794.png"/><Relationship Id="rId4" Type="http://schemas.openxmlformats.org/officeDocument/2006/relationships/image" Target="../media/image767.png"/><Relationship Id="rId9" Type="http://schemas.openxmlformats.org/officeDocument/2006/relationships/image" Target="../media/image772.png"/><Relationship Id="rId14" Type="http://schemas.openxmlformats.org/officeDocument/2006/relationships/image" Target="../media/image777.png"/><Relationship Id="rId22" Type="http://schemas.openxmlformats.org/officeDocument/2006/relationships/image" Target="../media/image785.png"/><Relationship Id="rId27" Type="http://schemas.openxmlformats.org/officeDocument/2006/relationships/image" Target="../media/image790.png"/><Relationship Id="rId30" Type="http://schemas.openxmlformats.org/officeDocument/2006/relationships/image" Target="../media/image793.png"/><Relationship Id="rId8" Type="http://schemas.openxmlformats.org/officeDocument/2006/relationships/image" Target="../media/image7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png"/><Relationship Id="rId13" Type="http://schemas.openxmlformats.org/officeDocument/2006/relationships/image" Target="../media/image808.png"/><Relationship Id="rId18" Type="http://schemas.openxmlformats.org/officeDocument/2006/relationships/image" Target="../media/image813.png"/><Relationship Id="rId3" Type="http://schemas.openxmlformats.org/officeDocument/2006/relationships/image" Target="../media/image798.png"/><Relationship Id="rId21" Type="http://schemas.openxmlformats.org/officeDocument/2006/relationships/image" Target="../media/image816.png"/><Relationship Id="rId7" Type="http://schemas.openxmlformats.org/officeDocument/2006/relationships/image" Target="../media/image802.png"/><Relationship Id="rId12" Type="http://schemas.openxmlformats.org/officeDocument/2006/relationships/image" Target="../media/image807.png"/><Relationship Id="rId17" Type="http://schemas.openxmlformats.org/officeDocument/2006/relationships/image" Target="../media/image812.png"/><Relationship Id="rId2" Type="http://schemas.openxmlformats.org/officeDocument/2006/relationships/image" Target="../media/image797.png"/><Relationship Id="rId16" Type="http://schemas.openxmlformats.org/officeDocument/2006/relationships/image" Target="../media/image811.png"/><Relationship Id="rId20" Type="http://schemas.openxmlformats.org/officeDocument/2006/relationships/image" Target="../media/image8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1.png"/><Relationship Id="rId11" Type="http://schemas.openxmlformats.org/officeDocument/2006/relationships/image" Target="../media/image806.png"/><Relationship Id="rId5" Type="http://schemas.openxmlformats.org/officeDocument/2006/relationships/image" Target="../media/image800.png"/><Relationship Id="rId15" Type="http://schemas.openxmlformats.org/officeDocument/2006/relationships/image" Target="../media/image810.png"/><Relationship Id="rId10" Type="http://schemas.openxmlformats.org/officeDocument/2006/relationships/image" Target="../media/image805.png"/><Relationship Id="rId19" Type="http://schemas.openxmlformats.org/officeDocument/2006/relationships/image" Target="../media/image814.png"/><Relationship Id="rId4" Type="http://schemas.openxmlformats.org/officeDocument/2006/relationships/image" Target="../media/image799.png"/><Relationship Id="rId9" Type="http://schemas.openxmlformats.org/officeDocument/2006/relationships/image" Target="../media/image804.png"/><Relationship Id="rId14" Type="http://schemas.openxmlformats.org/officeDocument/2006/relationships/image" Target="../media/image809.png"/><Relationship Id="rId22" Type="http://schemas.openxmlformats.org/officeDocument/2006/relationships/image" Target="../media/image8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4.png"/><Relationship Id="rId13" Type="http://schemas.openxmlformats.org/officeDocument/2006/relationships/image" Target="../media/image829.png"/><Relationship Id="rId18" Type="http://schemas.openxmlformats.org/officeDocument/2006/relationships/image" Target="../media/image834.png"/><Relationship Id="rId3" Type="http://schemas.openxmlformats.org/officeDocument/2006/relationships/image" Target="../media/image819.png"/><Relationship Id="rId21" Type="http://schemas.openxmlformats.org/officeDocument/2006/relationships/image" Target="../media/image837.png"/><Relationship Id="rId7" Type="http://schemas.openxmlformats.org/officeDocument/2006/relationships/image" Target="../media/image823.png"/><Relationship Id="rId12" Type="http://schemas.openxmlformats.org/officeDocument/2006/relationships/image" Target="../media/image828.png"/><Relationship Id="rId17" Type="http://schemas.openxmlformats.org/officeDocument/2006/relationships/image" Target="../media/image833.png"/><Relationship Id="rId2" Type="http://schemas.openxmlformats.org/officeDocument/2006/relationships/image" Target="../media/image818.png"/><Relationship Id="rId16" Type="http://schemas.openxmlformats.org/officeDocument/2006/relationships/image" Target="../media/image832.png"/><Relationship Id="rId20" Type="http://schemas.openxmlformats.org/officeDocument/2006/relationships/image" Target="../media/image8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2.png"/><Relationship Id="rId11" Type="http://schemas.openxmlformats.org/officeDocument/2006/relationships/image" Target="../media/image827.png"/><Relationship Id="rId5" Type="http://schemas.openxmlformats.org/officeDocument/2006/relationships/image" Target="../media/image821.png"/><Relationship Id="rId15" Type="http://schemas.openxmlformats.org/officeDocument/2006/relationships/image" Target="../media/image831.png"/><Relationship Id="rId23" Type="http://schemas.openxmlformats.org/officeDocument/2006/relationships/image" Target="../media/image839.png"/><Relationship Id="rId10" Type="http://schemas.openxmlformats.org/officeDocument/2006/relationships/image" Target="../media/image826.png"/><Relationship Id="rId19" Type="http://schemas.openxmlformats.org/officeDocument/2006/relationships/image" Target="../media/image835.png"/><Relationship Id="rId4" Type="http://schemas.openxmlformats.org/officeDocument/2006/relationships/image" Target="../media/image820.png"/><Relationship Id="rId9" Type="http://schemas.openxmlformats.org/officeDocument/2006/relationships/image" Target="../media/image825.png"/><Relationship Id="rId14" Type="http://schemas.openxmlformats.org/officeDocument/2006/relationships/image" Target="../media/image830.png"/><Relationship Id="rId22" Type="http://schemas.openxmlformats.org/officeDocument/2006/relationships/image" Target="../media/image8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.png"/><Relationship Id="rId3" Type="http://schemas.openxmlformats.org/officeDocument/2006/relationships/image" Target="../media/image841.png"/><Relationship Id="rId7" Type="http://schemas.openxmlformats.org/officeDocument/2006/relationships/image" Target="../media/image845.png"/><Relationship Id="rId12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4.png"/><Relationship Id="rId11" Type="http://schemas.openxmlformats.org/officeDocument/2006/relationships/image" Target="../media/image849.png"/><Relationship Id="rId5" Type="http://schemas.openxmlformats.org/officeDocument/2006/relationships/image" Target="../media/image843.png"/><Relationship Id="rId10" Type="http://schemas.openxmlformats.org/officeDocument/2006/relationships/image" Target="../media/image848.png"/><Relationship Id="rId4" Type="http://schemas.openxmlformats.org/officeDocument/2006/relationships/image" Target="../media/image842.png"/><Relationship Id="rId9" Type="http://schemas.openxmlformats.org/officeDocument/2006/relationships/image" Target="../media/image84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152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42" Type="http://schemas.openxmlformats.org/officeDocument/2006/relationships/image" Target="../media/image155.png"/><Relationship Id="rId7" Type="http://schemas.openxmlformats.org/officeDocument/2006/relationships/image" Target="../media/image120.png"/><Relationship Id="rId2" Type="http://schemas.openxmlformats.org/officeDocument/2006/relationships/image" Target="../media/image44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0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42" Type="http://schemas.openxmlformats.org/officeDocument/2006/relationships/image" Target="../media/image196.png"/><Relationship Id="rId47" Type="http://schemas.openxmlformats.org/officeDocument/2006/relationships/image" Target="../media/image201.png"/><Relationship Id="rId50" Type="http://schemas.openxmlformats.org/officeDocument/2006/relationships/image" Target="../media/image204.png"/><Relationship Id="rId55" Type="http://schemas.openxmlformats.org/officeDocument/2006/relationships/image" Target="../media/image209.png"/><Relationship Id="rId63" Type="http://schemas.openxmlformats.org/officeDocument/2006/relationships/image" Target="../media/image21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9" Type="http://schemas.openxmlformats.org/officeDocument/2006/relationships/image" Target="../media/image183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40" Type="http://schemas.openxmlformats.org/officeDocument/2006/relationships/image" Target="../media/image194.png"/><Relationship Id="rId45" Type="http://schemas.openxmlformats.org/officeDocument/2006/relationships/image" Target="../media/image199.png"/><Relationship Id="rId53" Type="http://schemas.openxmlformats.org/officeDocument/2006/relationships/image" Target="../media/image207.png"/><Relationship Id="rId58" Type="http://schemas.openxmlformats.org/officeDocument/2006/relationships/image" Target="../media/image212.png"/><Relationship Id="rId66" Type="http://schemas.openxmlformats.org/officeDocument/2006/relationships/image" Target="../media/image220.png"/><Relationship Id="rId5" Type="http://schemas.openxmlformats.org/officeDocument/2006/relationships/image" Target="../media/image159.png"/><Relationship Id="rId61" Type="http://schemas.openxmlformats.org/officeDocument/2006/relationships/image" Target="../media/image215.png"/><Relationship Id="rId19" Type="http://schemas.openxmlformats.org/officeDocument/2006/relationships/image" Target="../media/image17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43" Type="http://schemas.openxmlformats.org/officeDocument/2006/relationships/image" Target="../media/image197.png"/><Relationship Id="rId48" Type="http://schemas.openxmlformats.org/officeDocument/2006/relationships/image" Target="../media/image202.png"/><Relationship Id="rId56" Type="http://schemas.openxmlformats.org/officeDocument/2006/relationships/image" Target="../media/image210.png"/><Relationship Id="rId64" Type="http://schemas.openxmlformats.org/officeDocument/2006/relationships/image" Target="../media/image218.png"/><Relationship Id="rId8" Type="http://schemas.openxmlformats.org/officeDocument/2006/relationships/image" Target="../media/image162.png"/><Relationship Id="rId51" Type="http://schemas.openxmlformats.org/officeDocument/2006/relationships/image" Target="../media/image205.png"/><Relationship Id="rId3" Type="http://schemas.openxmlformats.org/officeDocument/2006/relationships/image" Target="../media/image157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Relationship Id="rId46" Type="http://schemas.openxmlformats.org/officeDocument/2006/relationships/image" Target="../media/image200.png"/><Relationship Id="rId59" Type="http://schemas.openxmlformats.org/officeDocument/2006/relationships/image" Target="../media/image213.png"/><Relationship Id="rId67" Type="http://schemas.openxmlformats.org/officeDocument/2006/relationships/image" Target="../media/image221.png"/><Relationship Id="rId20" Type="http://schemas.openxmlformats.org/officeDocument/2006/relationships/image" Target="../media/image174.png"/><Relationship Id="rId41" Type="http://schemas.openxmlformats.org/officeDocument/2006/relationships/image" Target="../media/image195.png"/><Relationship Id="rId54" Type="http://schemas.openxmlformats.org/officeDocument/2006/relationships/image" Target="../media/image208.png"/><Relationship Id="rId62" Type="http://schemas.openxmlformats.org/officeDocument/2006/relationships/image" Target="../media/image2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49" Type="http://schemas.openxmlformats.org/officeDocument/2006/relationships/image" Target="../media/image203.png"/><Relationship Id="rId57" Type="http://schemas.openxmlformats.org/officeDocument/2006/relationships/image" Target="../media/image211.png"/><Relationship Id="rId10" Type="http://schemas.openxmlformats.org/officeDocument/2006/relationships/image" Target="../media/image164.png"/><Relationship Id="rId31" Type="http://schemas.openxmlformats.org/officeDocument/2006/relationships/image" Target="../media/image185.png"/><Relationship Id="rId44" Type="http://schemas.openxmlformats.org/officeDocument/2006/relationships/image" Target="../media/image198.png"/><Relationship Id="rId52" Type="http://schemas.openxmlformats.org/officeDocument/2006/relationships/image" Target="../media/image206.png"/><Relationship Id="rId60" Type="http://schemas.openxmlformats.org/officeDocument/2006/relationships/image" Target="../media/image214.png"/><Relationship Id="rId65" Type="http://schemas.openxmlformats.org/officeDocument/2006/relationships/image" Target="../media/image21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9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4.png"/><Relationship Id="rId18" Type="http://schemas.openxmlformats.org/officeDocument/2006/relationships/image" Target="../media/image269.png"/><Relationship Id="rId26" Type="http://schemas.openxmlformats.org/officeDocument/2006/relationships/image" Target="../media/image277.png"/><Relationship Id="rId3" Type="http://schemas.openxmlformats.org/officeDocument/2006/relationships/image" Target="../media/image254.png"/><Relationship Id="rId21" Type="http://schemas.openxmlformats.org/officeDocument/2006/relationships/image" Target="../media/image272.png"/><Relationship Id="rId34" Type="http://schemas.openxmlformats.org/officeDocument/2006/relationships/image" Target="../media/image285.png"/><Relationship Id="rId7" Type="http://schemas.openxmlformats.org/officeDocument/2006/relationships/image" Target="../media/image258.png"/><Relationship Id="rId12" Type="http://schemas.openxmlformats.org/officeDocument/2006/relationships/image" Target="../media/image263.png"/><Relationship Id="rId17" Type="http://schemas.openxmlformats.org/officeDocument/2006/relationships/image" Target="../media/image268.png"/><Relationship Id="rId25" Type="http://schemas.openxmlformats.org/officeDocument/2006/relationships/image" Target="../media/image276.png"/><Relationship Id="rId33" Type="http://schemas.openxmlformats.org/officeDocument/2006/relationships/image" Target="../media/image284.png"/><Relationship Id="rId2" Type="http://schemas.openxmlformats.org/officeDocument/2006/relationships/image" Target="../media/image253.png"/><Relationship Id="rId16" Type="http://schemas.openxmlformats.org/officeDocument/2006/relationships/image" Target="../media/image267.png"/><Relationship Id="rId20" Type="http://schemas.openxmlformats.org/officeDocument/2006/relationships/image" Target="../media/image271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24" Type="http://schemas.openxmlformats.org/officeDocument/2006/relationships/image" Target="../media/image275.png"/><Relationship Id="rId32" Type="http://schemas.openxmlformats.org/officeDocument/2006/relationships/image" Target="../media/image283.png"/><Relationship Id="rId5" Type="http://schemas.openxmlformats.org/officeDocument/2006/relationships/image" Target="../media/image256.png"/><Relationship Id="rId15" Type="http://schemas.openxmlformats.org/officeDocument/2006/relationships/image" Target="../media/image266.png"/><Relationship Id="rId23" Type="http://schemas.openxmlformats.org/officeDocument/2006/relationships/image" Target="../media/image274.png"/><Relationship Id="rId28" Type="http://schemas.openxmlformats.org/officeDocument/2006/relationships/image" Target="../media/image279.png"/><Relationship Id="rId10" Type="http://schemas.openxmlformats.org/officeDocument/2006/relationships/image" Target="../media/image261.png"/><Relationship Id="rId19" Type="http://schemas.openxmlformats.org/officeDocument/2006/relationships/image" Target="../media/image270.png"/><Relationship Id="rId31" Type="http://schemas.openxmlformats.org/officeDocument/2006/relationships/image" Target="../media/image282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Relationship Id="rId22" Type="http://schemas.openxmlformats.org/officeDocument/2006/relationships/image" Target="../media/image273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Relationship Id="rId35" Type="http://schemas.openxmlformats.org/officeDocument/2006/relationships/image" Target="../media/image286.png"/><Relationship Id="rId8" Type="http://schemas.openxmlformats.org/officeDocument/2006/relationships/image" Target="../media/image2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0227"/>
            <a:ext cx="9144000" cy="9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5027"/>
            <a:ext cx="9144000" cy="9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9827"/>
            <a:ext cx="9144000" cy="9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4627"/>
            <a:ext cx="9144000" cy="9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9427"/>
            <a:ext cx="9144000" cy="9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4227"/>
            <a:ext cx="9144000" cy="9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29027"/>
            <a:ext cx="9144000" cy="91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3827"/>
            <a:ext cx="9144000" cy="91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38627"/>
            <a:ext cx="9144000" cy="91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3427"/>
            <a:ext cx="9144000" cy="9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48228"/>
            <a:ext cx="9144000" cy="91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53028"/>
            <a:ext cx="9144000" cy="91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57828"/>
            <a:ext cx="9144000" cy="91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62628"/>
            <a:ext cx="9144000" cy="91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67428"/>
            <a:ext cx="9144000" cy="91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72228"/>
            <a:ext cx="9144000" cy="914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77028"/>
            <a:ext cx="9144000" cy="914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81828"/>
            <a:ext cx="9144000" cy="91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86628"/>
            <a:ext cx="9144000" cy="914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1428"/>
            <a:ext cx="9144000" cy="914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993444" y="2088007"/>
            <a:ext cx="30327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Hash</a:t>
            </a:r>
            <a:r>
              <a:rPr sz="4400" spc="-85" dirty="0"/>
              <a:t> </a:t>
            </a:r>
            <a:r>
              <a:rPr sz="4400" dirty="0"/>
              <a:t>Tables</a:t>
            </a:r>
            <a:endParaRPr sz="4400"/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6509" y="1309147"/>
            <a:ext cx="3491383" cy="387760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338064" y="3352927"/>
            <a:ext cx="516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3600" baseline="-4629" dirty="0">
                <a:solidFill>
                  <a:srgbClr val="40458C"/>
                </a:solidFill>
                <a:latin typeface="Times New Roman"/>
                <a:cs typeface="Times New Roman"/>
              </a:rPr>
              <a:t>0	</a:t>
            </a:r>
            <a:r>
              <a:rPr sz="1800" dirty="0">
                <a:solidFill>
                  <a:srgbClr val="40458C"/>
                </a:solidFill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38064" y="368084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38064" y="3985641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38064" y="4267581"/>
            <a:ext cx="516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3600" baseline="-4629" dirty="0">
                <a:solidFill>
                  <a:srgbClr val="40458C"/>
                </a:solidFill>
                <a:latin typeface="Times New Roman"/>
                <a:cs typeface="Times New Roman"/>
              </a:rPr>
              <a:t>3	</a:t>
            </a:r>
            <a:r>
              <a:rPr sz="1800" dirty="0">
                <a:solidFill>
                  <a:srgbClr val="40458C"/>
                </a:solidFill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8064" y="4594936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5666" y="4666869"/>
            <a:ext cx="1494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451-229-0004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25666" y="4057269"/>
            <a:ext cx="1494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981-101-0002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25666" y="3752469"/>
            <a:ext cx="1494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025-612-0001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5340" y="1113995"/>
            <a:ext cx="4409208" cy="284139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51273" y="53685"/>
            <a:ext cx="7642859" cy="6710680"/>
            <a:chOff x="51273" y="53685"/>
            <a:chExt cx="7642859" cy="6710680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3471" y="680161"/>
              <a:ext cx="489872" cy="33333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8839" y="697941"/>
              <a:ext cx="470298" cy="1908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1976" y="676838"/>
              <a:ext cx="423715" cy="19261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6746" y="1198144"/>
              <a:ext cx="164086" cy="2649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4147" y="1521161"/>
              <a:ext cx="241138" cy="24142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729" y="1525597"/>
              <a:ext cx="114867" cy="23089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1082" y="1534885"/>
              <a:ext cx="522696" cy="1713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5495" y="76416"/>
              <a:ext cx="1868230" cy="85217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13043" y="256616"/>
              <a:ext cx="58419" cy="24765"/>
            </a:xfrm>
            <a:custGeom>
              <a:avLst/>
              <a:gdLst/>
              <a:ahLst/>
              <a:cxnLst/>
              <a:rect l="l" t="t" r="r" b="b"/>
              <a:pathLst>
                <a:path w="58420" h="24764">
                  <a:moveTo>
                    <a:pt x="4703" y="24399"/>
                  </a:moveTo>
                  <a:lnTo>
                    <a:pt x="4852" y="24486"/>
                  </a:lnTo>
                  <a:lnTo>
                    <a:pt x="7404" y="24693"/>
                  </a:lnTo>
                  <a:lnTo>
                    <a:pt x="7109" y="24648"/>
                  </a:lnTo>
                  <a:lnTo>
                    <a:pt x="6907" y="24533"/>
                  </a:lnTo>
                  <a:lnTo>
                    <a:pt x="4703" y="24399"/>
                  </a:lnTo>
                  <a:close/>
                </a:path>
                <a:path w="58420" h="24764">
                  <a:moveTo>
                    <a:pt x="8472" y="24293"/>
                  </a:moveTo>
                  <a:lnTo>
                    <a:pt x="7399" y="24498"/>
                  </a:lnTo>
                  <a:lnTo>
                    <a:pt x="6901" y="24530"/>
                  </a:lnTo>
                  <a:lnTo>
                    <a:pt x="7109" y="24648"/>
                  </a:lnTo>
                  <a:lnTo>
                    <a:pt x="8472" y="24293"/>
                  </a:lnTo>
                  <a:close/>
                </a:path>
                <a:path w="58420" h="24764">
                  <a:moveTo>
                    <a:pt x="8465" y="24296"/>
                  </a:moveTo>
                  <a:lnTo>
                    <a:pt x="7109" y="24648"/>
                  </a:lnTo>
                  <a:lnTo>
                    <a:pt x="7526" y="24648"/>
                  </a:lnTo>
                  <a:lnTo>
                    <a:pt x="8465" y="24296"/>
                  </a:lnTo>
                  <a:close/>
                </a:path>
                <a:path w="58420" h="24764">
                  <a:moveTo>
                    <a:pt x="3531" y="11297"/>
                  </a:moveTo>
                  <a:lnTo>
                    <a:pt x="2194" y="12484"/>
                  </a:lnTo>
                  <a:lnTo>
                    <a:pt x="654" y="14532"/>
                  </a:lnTo>
                  <a:lnTo>
                    <a:pt x="954" y="19870"/>
                  </a:lnTo>
                  <a:lnTo>
                    <a:pt x="3392" y="23634"/>
                  </a:lnTo>
                  <a:lnTo>
                    <a:pt x="4703" y="24399"/>
                  </a:lnTo>
                  <a:lnTo>
                    <a:pt x="6851" y="24533"/>
                  </a:lnTo>
                  <a:lnTo>
                    <a:pt x="3548" y="22630"/>
                  </a:lnTo>
                  <a:lnTo>
                    <a:pt x="1501" y="15665"/>
                  </a:lnTo>
                  <a:lnTo>
                    <a:pt x="3516" y="11969"/>
                  </a:lnTo>
                  <a:lnTo>
                    <a:pt x="5405" y="11414"/>
                  </a:lnTo>
                  <a:lnTo>
                    <a:pt x="3531" y="11297"/>
                  </a:lnTo>
                  <a:close/>
                </a:path>
                <a:path w="58420" h="24764">
                  <a:moveTo>
                    <a:pt x="6901" y="24530"/>
                  </a:moveTo>
                  <a:close/>
                </a:path>
                <a:path w="58420" h="24764">
                  <a:moveTo>
                    <a:pt x="5405" y="11414"/>
                  </a:moveTo>
                  <a:lnTo>
                    <a:pt x="3516" y="11969"/>
                  </a:lnTo>
                  <a:lnTo>
                    <a:pt x="1501" y="15665"/>
                  </a:lnTo>
                  <a:lnTo>
                    <a:pt x="3548" y="22630"/>
                  </a:lnTo>
                  <a:lnTo>
                    <a:pt x="6901" y="24530"/>
                  </a:lnTo>
                  <a:lnTo>
                    <a:pt x="7459" y="24486"/>
                  </a:lnTo>
                  <a:lnTo>
                    <a:pt x="8519" y="24276"/>
                  </a:lnTo>
                  <a:lnTo>
                    <a:pt x="12353" y="22840"/>
                  </a:lnTo>
                  <a:lnTo>
                    <a:pt x="14060" y="19094"/>
                  </a:lnTo>
                  <a:lnTo>
                    <a:pt x="12513" y="14960"/>
                  </a:lnTo>
                  <a:lnTo>
                    <a:pt x="12080" y="14250"/>
                  </a:lnTo>
                  <a:lnTo>
                    <a:pt x="11886" y="14038"/>
                  </a:lnTo>
                  <a:lnTo>
                    <a:pt x="10891" y="12950"/>
                  </a:lnTo>
                  <a:lnTo>
                    <a:pt x="10251" y="12484"/>
                  </a:lnTo>
                  <a:lnTo>
                    <a:pt x="9940" y="12369"/>
                  </a:lnTo>
                  <a:lnTo>
                    <a:pt x="5645" y="11429"/>
                  </a:lnTo>
                  <a:lnTo>
                    <a:pt x="5405" y="11414"/>
                  </a:lnTo>
                  <a:close/>
                </a:path>
                <a:path w="58420" h="24764">
                  <a:moveTo>
                    <a:pt x="2206" y="12467"/>
                  </a:moveTo>
                  <a:lnTo>
                    <a:pt x="445" y="14022"/>
                  </a:lnTo>
                  <a:lnTo>
                    <a:pt x="0" y="21189"/>
                  </a:lnTo>
                  <a:lnTo>
                    <a:pt x="2724" y="24276"/>
                  </a:lnTo>
                  <a:lnTo>
                    <a:pt x="4703" y="24399"/>
                  </a:lnTo>
                  <a:lnTo>
                    <a:pt x="3392" y="23634"/>
                  </a:lnTo>
                  <a:lnTo>
                    <a:pt x="954" y="19870"/>
                  </a:lnTo>
                  <a:lnTo>
                    <a:pt x="654" y="14532"/>
                  </a:lnTo>
                  <a:lnTo>
                    <a:pt x="2206" y="12467"/>
                  </a:lnTo>
                  <a:close/>
                </a:path>
                <a:path w="58420" h="24764">
                  <a:moveTo>
                    <a:pt x="15823" y="12881"/>
                  </a:moveTo>
                  <a:lnTo>
                    <a:pt x="10830" y="12881"/>
                  </a:lnTo>
                  <a:lnTo>
                    <a:pt x="12080" y="14250"/>
                  </a:lnTo>
                  <a:lnTo>
                    <a:pt x="12513" y="14960"/>
                  </a:lnTo>
                  <a:lnTo>
                    <a:pt x="14060" y="19094"/>
                  </a:lnTo>
                  <a:lnTo>
                    <a:pt x="12353" y="22840"/>
                  </a:lnTo>
                  <a:lnTo>
                    <a:pt x="8472" y="24293"/>
                  </a:lnTo>
                  <a:lnTo>
                    <a:pt x="14992" y="22603"/>
                  </a:lnTo>
                  <a:lnTo>
                    <a:pt x="17357" y="21753"/>
                  </a:lnTo>
                  <a:lnTo>
                    <a:pt x="18418" y="20351"/>
                  </a:lnTo>
                  <a:lnTo>
                    <a:pt x="17674" y="14960"/>
                  </a:lnTo>
                  <a:lnTo>
                    <a:pt x="17555" y="14613"/>
                  </a:lnTo>
                  <a:lnTo>
                    <a:pt x="15823" y="12881"/>
                  </a:lnTo>
                  <a:close/>
                </a:path>
                <a:path w="58420" h="24764">
                  <a:moveTo>
                    <a:pt x="17357" y="21753"/>
                  </a:moveTo>
                  <a:lnTo>
                    <a:pt x="14889" y="22630"/>
                  </a:lnTo>
                  <a:lnTo>
                    <a:pt x="8484" y="24291"/>
                  </a:lnTo>
                  <a:lnTo>
                    <a:pt x="9390" y="24117"/>
                  </a:lnTo>
                  <a:lnTo>
                    <a:pt x="11465" y="23892"/>
                  </a:lnTo>
                  <a:lnTo>
                    <a:pt x="16236" y="23233"/>
                  </a:lnTo>
                  <a:lnTo>
                    <a:pt x="17357" y="21753"/>
                  </a:lnTo>
                  <a:close/>
                </a:path>
                <a:path w="58420" h="24764">
                  <a:moveTo>
                    <a:pt x="54408" y="0"/>
                  </a:moveTo>
                  <a:lnTo>
                    <a:pt x="15923" y="8759"/>
                  </a:lnTo>
                  <a:lnTo>
                    <a:pt x="11408" y="9650"/>
                  </a:lnTo>
                  <a:lnTo>
                    <a:pt x="5478" y="11393"/>
                  </a:lnTo>
                  <a:lnTo>
                    <a:pt x="5645" y="11429"/>
                  </a:lnTo>
                  <a:lnTo>
                    <a:pt x="9079" y="11643"/>
                  </a:lnTo>
                  <a:lnTo>
                    <a:pt x="11140" y="12081"/>
                  </a:lnTo>
                  <a:lnTo>
                    <a:pt x="15646" y="12705"/>
                  </a:lnTo>
                  <a:lnTo>
                    <a:pt x="17555" y="14613"/>
                  </a:lnTo>
                  <a:lnTo>
                    <a:pt x="17674" y="14960"/>
                  </a:lnTo>
                  <a:lnTo>
                    <a:pt x="18418" y="20351"/>
                  </a:lnTo>
                  <a:lnTo>
                    <a:pt x="17357" y="21753"/>
                  </a:lnTo>
                  <a:lnTo>
                    <a:pt x="19321" y="21047"/>
                  </a:lnTo>
                  <a:lnTo>
                    <a:pt x="48905" y="11393"/>
                  </a:lnTo>
                  <a:lnTo>
                    <a:pt x="57003" y="8731"/>
                  </a:lnTo>
                  <a:lnTo>
                    <a:pt x="58338" y="6085"/>
                  </a:lnTo>
                  <a:lnTo>
                    <a:pt x="56776" y="1342"/>
                  </a:lnTo>
                  <a:lnTo>
                    <a:pt x="54408" y="0"/>
                  </a:lnTo>
                  <a:close/>
                </a:path>
                <a:path w="58420" h="24764">
                  <a:moveTo>
                    <a:pt x="11304" y="13400"/>
                  </a:moveTo>
                  <a:lnTo>
                    <a:pt x="11865" y="14038"/>
                  </a:lnTo>
                  <a:lnTo>
                    <a:pt x="11304" y="13400"/>
                  </a:lnTo>
                  <a:close/>
                </a:path>
                <a:path w="58420" h="24764">
                  <a:moveTo>
                    <a:pt x="10805" y="12010"/>
                  </a:moveTo>
                  <a:lnTo>
                    <a:pt x="9220" y="12010"/>
                  </a:lnTo>
                  <a:lnTo>
                    <a:pt x="10110" y="12383"/>
                  </a:lnTo>
                  <a:lnTo>
                    <a:pt x="10863" y="12918"/>
                  </a:lnTo>
                  <a:lnTo>
                    <a:pt x="15823" y="12881"/>
                  </a:lnTo>
                  <a:lnTo>
                    <a:pt x="15646" y="12705"/>
                  </a:lnTo>
                  <a:lnTo>
                    <a:pt x="11140" y="12081"/>
                  </a:lnTo>
                  <a:lnTo>
                    <a:pt x="10805" y="12010"/>
                  </a:lnTo>
                  <a:close/>
                </a:path>
                <a:path w="58420" h="24764">
                  <a:moveTo>
                    <a:pt x="9220" y="12010"/>
                  </a:moveTo>
                  <a:lnTo>
                    <a:pt x="9577" y="12160"/>
                  </a:lnTo>
                  <a:lnTo>
                    <a:pt x="10138" y="12484"/>
                  </a:lnTo>
                  <a:lnTo>
                    <a:pt x="9220" y="12010"/>
                  </a:lnTo>
                  <a:close/>
                </a:path>
                <a:path w="58420" h="24764">
                  <a:moveTo>
                    <a:pt x="3362" y="10929"/>
                  </a:moveTo>
                  <a:lnTo>
                    <a:pt x="2206" y="12467"/>
                  </a:lnTo>
                  <a:lnTo>
                    <a:pt x="3531" y="11297"/>
                  </a:lnTo>
                  <a:lnTo>
                    <a:pt x="5043" y="11297"/>
                  </a:lnTo>
                  <a:lnTo>
                    <a:pt x="3362" y="10929"/>
                  </a:lnTo>
                  <a:close/>
                </a:path>
                <a:path w="58420" h="24764">
                  <a:moveTo>
                    <a:pt x="5645" y="11429"/>
                  </a:moveTo>
                  <a:lnTo>
                    <a:pt x="9940" y="12369"/>
                  </a:lnTo>
                  <a:lnTo>
                    <a:pt x="9577" y="12160"/>
                  </a:lnTo>
                  <a:lnTo>
                    <a:pt x="9220" y="12010"/>
                  </a:lnTo>
                  <a:lnTo>
                    <a:pt x="10805" y="12010"/>
                  </a:lnTo>
                  <a:lnTo>
                    <a:pt x="9079" y="11643"/>
                  </a:lnTo>
                  <a:lnTo>
                    <a:pt x="5645" y="11429"/>
                  </a:lnTo>
                  <a:close/>
                </a:path>
                <a:path w="58420" h="24764">
                  <a:moveTo>
                    <a:pt x="5478" y="11393"/>
                  </a:moveTo>
                  <a:lnTo>
                    <a:pt x="5645" y="11429"/>
                  </a:lnTo>
                  <a:lnTo>
                    <a:pt x="5478" y="11393"/>
                  </a:lnTo>
                  <a:close/>
                </a:path>
                <a:path w="58420" h="24764">
                  <a:moveTo>
                    <a:pt x="5043" y="11297"/>
                  </a:moveTo>
                  <a:lnTo>
                    <a:pt x="3531" y="11297"/>
                  </a:lnTo>
                  <a:lnTo>
                    <a:pt x="5405" y="11414"/>
                  </a:lnTo>
                  <a:lnTo>
                    <a:pt x="5043" y="11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9232" y="83141"/>
              <a:ext cx="406273" cy="2367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3682" y="64815"/>
              <a:ext cx="491349" cy="21882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33730" y="53685"/>
              <a:ext cx="759371" cy="24069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40508" y="1351354"/>
              <a:ext cx="468814" cy="2811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67100" y="1262211"/>
              <a:ext cx="322983" cy="25618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92601" y="1901405"/>
              <a:ext cx="1101584" cy="9499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43522" y="2092133"/>
              <a:ext cx="579512" cy="52610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21121" y="2401239"/>
              <a:ext cx="465575" cy="18107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87892" y="2737092"/>
              <a:ext cx="245595" cy="16234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46186" y="2934488"/>
              <a:ext cx="365690" cy="20565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5278" y="3488395"/>
              <a:ext cx="283789" cy="29029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7197" y="4077406"/>
              <a:ext cx="570091" cy="23838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7691" y="4052963"/>
              <a:ext cx="594991" cy="28741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08992" y="4066160"/>
              <a:ext cx="57139" cy="22765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51234" y="4652424"/>
              <a:ext cx="155179" cy="19558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95572" y="4677074"/>
              <a:ext cx="1219281" cy="69152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90579" y="4640581"/>
              <a:ext cx="796559" cy="25093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70596" y="3797378"/>
              <a:ext cx="102896" cy="1316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40972" y="3830823"/>
              <a:ext cx="806387" cy="17223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24121" y="4100065"/>
              <a:ext cx="772902" cy="213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00523" y="5820215"/>
              <a:ext cx="317820" cy="23901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22549" y="6169157"/>
              <a:ext cx="554007" cy="17646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85558" y="6372627"/>
              <a:ext cx="757020" cy="39115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50313" y="6543172"/>
              <a:ext cx="76663" cy="8140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50566" y="6379705"/>
              <a:ext cx="693276" cy="21245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229464" y="6070574"/>
              <a:ext cx="1218465" cy="59740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09371" y="6410957"/>
              <a:ext cx="394630" cy="23904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50339" y="6174167"/>
              <a:ext cx="174632" cy="10328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570928" y="6016014"/>
              <a:ext cx="533905" cy="20633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45144" y="6053700"/>
              <a:ext cx="296681" cy="22727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55882" y="6077915"/>
              <a:ext cx="278348" cy="2336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273" y="2665103"/>
              <a:ext cx="1700490" cy="1655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7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47618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Hash</a:t>
            </a:r>
            <a:r>
              <a:rPr sz="4400" spc="-50" dirty="0"/>
              <a:t> </a:t>
            </a:r>
            <a:r>
              <a:rPr sz="4400" dirty="0"/>
              <a:t>Codes</a:t>
            </a:r>
            <a:r>
              <a:rPr sz="4400" spc="-30" dirty="0"/>
              <a:t> </a:t>
            </a:r>
            <a:r>
              <a:rPr sz="4400" dirty="0"/>
              <a:t>(cont.)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79144" y="1710546"/>
            <a:ext cx="7618095" cy="36029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93065" indent="-342900">
              <a:lnSpc>
                <a:spcPct val="100000"/>
              </a:lnSpc>
              <a:spcBef>
                <a:spcPts val="390"/>
              </a:spcBef>
              <a:buClr>
                <a:srgbClr val="40458C"/>
              </a:buClr>
              <a:buSzPct val="60416"/>
              <a:buFont typeface="Wingdings"/>
              <a:buChar char="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BE2D00"/>
                </a:solidFill>
                <a:latin typeface="Tahoma"/>
                <a:cs typeface="Tahoma"/>
              </a:rPr>
              <a:t>Polynomial</a:t>
            </a:r>
            <a:r>
              <a:rPr sz="2400" spc="-45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BE2D00"/>
                </a:solidFill>
                <a:latin typeface="Tahoma"/>
                <a:cs typeface="Tahoma"/>
              </a:rPr>
              <a:t>accumulation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794385" marR="1172845" lvl="1" indent="-287020">
              <a:lnSpc>
                <a:spcPts val="2160"/>
              </a:lnSpc>
              <a:spcBef>
                <a:spcPts val="520"/>
              </a:spcBef>
              <a:buSzPct val="60000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We partition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bits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key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into a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sequence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components</a:t>
            </a:r>
            <a:r>
              <a:rPr sz="20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fixed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length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(e.g.,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8,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16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or 32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 bits)</a:t>
            </a:r>
            <a:endParaRPr sz="2000">
              <a:latin typeface="Tahoma"/>
              <a:cs typeface="Tahoma"/>
            </a:endParaRPr>
          </a:p>
          <a:p>
            <a:pPr marL="1879600">
              <a:lnSpc>
                <a:spcPct val="100000"/>
              </a:lnSpc>
              <a:spcBef>
                <a:spcPts val="175"/>
              </a:spcBef>
            </a:pPr>
            <a:r>
              <a:rPr sz="3000" b="1" i="1" spc="15" baseline="13888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1300" spc="10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r>
              <a:rPr sz="1300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3000" b="1" i="1" spc="15" baseline="13888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1300" spc="10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r>
              <a:rPr sz="1300" spc="14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3000" baseline="13888" dirty="0">
                <a:solidFill>
                  <a:srgbClr val="40458C"/>
                </a:solidFill>
                <a:latin typeface="Times New Roman"/>
                <a:cs typeface="Times New Roman"/>
              </a:rPr>
              <a:t>…</a:t>
            </a:r>
            <a:r>
              <a:rPr sz="3000" spc="-44" baseline="13888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3000" b="1" i="1" spc="15" baseline="13888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1300" b="1" i="1" spc="10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1300" spc="10" dirty="0">
                <a:solidFill>
                  <a:srgbClr val="40458C"/>
                </a:solidFill>
                <a:latin typeface="Symbol"/>
                <a:cs typeface="Symbol"/>
              </a:rPr>
              <a:t></a:t>
            </a:r>
            <a:r>
              <a:rPr sz="1300" spc="10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794385" lvl="1" indent="-287655">
              <a:lnSpc>
                <a:spcPct val="100000"/>
              </a:lnSpc>
              <a:buSzPct val="60000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We</a:t>
            </a:r>
            <a:r>
              <a:rPr sz="20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evaluate</a:t>
            </a:r>
            <a:r>
              <a:rPr sz="20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polynomial</a:t>
            </a:r>
            <a:endParaRPr sz="2000">
              <a:latin typeface="Tahoma"/>
              <a:cs typeface="Tahoma"/>
            </a:endParaRPr>
          </a:p>
          <a:p>
            <a:pPr marL="794385">
              <a:lnSpc>
                <a:spcPct val="100000"/>
              </a:lnSpc>
              <a:spcBef>
                <a:spcPts val="195"/>
              </a:spcBef>
            </a:pP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z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000" spc="-3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0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spc="10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1950" spc="15" baseline="-21367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r>
              <a:rPr sz="1950" spc="254" baseline="-21367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</a:t>
            </a:r>
            <a:r>
              <a:rPr sz="20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spc="10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1950" spc="15" baseline="-21367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r>
              <a:rPr sz="1950" baseline="-21367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z</a:t>
            </a:r>
            <a:r>
              <a:rPr sz="2000" b="1" i="1" spc="32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</a:t>
            </a:r>
            <a:r>
              <a:rPr sz="20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spc="10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1950" spc="15" baseline="-21367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r>
              <a:rPr sz="1950" spc="7" baseline="-21367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spc="5" dirty="0">
                <a:solidFill>
                  <a:srgbClr val="40458C"/>
                </a:solidFill>
                <a:latin typeface="Times New Roman"/>
                <a:cs typeface="Times New Roman"/>
              </a:rPr>
              <a:t>z</a:t>
            </a:r>
            <a:r>
              <a:rPr sz="1950" spc="7" baseline="25641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r>
              <a:rPr sz="1950" spc="232" baseline="25641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</a:t>
            </a:r>
            <a:r>
              <a:rPr sz="2000" spc="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……</a:t>
            </a:r>
            <a:r>
              <a:rPr sz="2000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</a:t>
            </a:r>
            <a:r>
              <a:rPr sz="20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spc="10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1950" b="1" i="1" spc="15" baseline="-21367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1950" spc="15" baseline="-21367" dirty="0">
                <a:solidFill>
                  <a:srgbClr val="40458C"/>
                </a:solidFill>
                <a:latin typeface="Symbol"/>
                <a:cs typeface="Symbol"/>
              </a:rPr>
              <a:t></a:t>
            </a:r>
            <a:r>
              <a:rPr sz="1950" spc="15" baseline="-21367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r>
              <a:rPr sz="2000" b="1" i="1" spc="10" dirty="0">
                <a:solidFill>
                  <a:srgbClr val="40458C"/>
                </a:solidFill>
                <a:latin typeface="Times New Roman"/>
                <a:cs typeface="Times New Roman"/>
              </a:rPr>
              <a:t>z</a:t>
            </a:r>
            <a:r>
              <a:rPr sz="1950" b="1" i="1" spc="15" baseline="2564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1950" spc="15" baseline="25641" dirty="0">
                <a:solidFill>
                  <a:srgbClr val="40458C"/>
                </a:solidFill>
                <a:latin typeface="Symbol"/>
                <a:cs typeface="Symbol"/>
              </a:rPr>
              <a:t></a:t>
            </a:r>
            <a:r>
              <a:rPr sz="1950" spc="15" baseline="25641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1950" baseline="25641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at a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fixed value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z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,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ignoring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overflows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ahoma"/>
              <a:cs typeface="Tahoma"/>
            </a:endParaRPr>
          </a:p>
          <a:p>
            <a:pPr marL="794385" lvl="1" indent="-287655">
              <a:lnSpc>
                <a:spcPts val="2255"/>
              </a:lnSpc>
              <a:buSzPct val="60000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Especially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suitable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for</a:t>
            </a:r>
            <a:r>
              <a:rPr sz="20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strings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(e.g.,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choice</a:t>
            </a:r>
            <a:r>
              <a:rPr sz="2000" spc="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z</a:t>
            </a:r>
            <a:r>
              <a:rPr sz="2000" b="1" i="1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000" spc="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33</a:t>
            </a:r>
            <a:r>
              <a:rPr sz="2000" spc="-1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gives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at</a:t>
            </a:r>
            <a:endParaRPr sz="2000">
              <a:latin typeface="Tahoma"/>
              <a:cs typeface="Tahoma"/>
            </a:endParaRPr>
          </a:p>
          <a:p>
            <a:pPr marL="794385">
              <a:lnSpc>
                <a:spcPts val="2375"/>
              </a:lnSpc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most</a:t>
            </a:r>
            <a:r>
              <a:rPr sz="20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6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100" spc="-45" dirty="0">
                <a:solidFill>
                  <a:srgbClr val="40458C"/>
                </a:solidFill>
                <a:latin typeface="Tahoma"/>
                <a:cs typeface="Tahoma"/>
              </a:rPr>
              <a:t>collisions</a:t>
            </a:r>
            <a:r>
              <a:rPr sz="21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on a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set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50,000</a:t>
            </a:r>
            <a:r>
              <a:rPr sz="2000" spc="-4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English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words)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3129" y="3814956"/>
            <a:ext cx="235579" cy="2311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7263" y="3774625"/>
            <a:ext cx="273802" cy="3086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9581" y="633159"/>
            <a:ext cx="218280" cy="2202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9670" y="643228"/>
            <a:ext cx="81966" cy="1141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97983" y="613777"/>
            <a:ext cx="121229" cy="1759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95154" y="1071642"/>
            <a:ext cx="207958" cy="2044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09432" y="1074704"/>
            <a:ext cx="77742" cy="10388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69762" y="978881"/>
            <a:ext cx="104353" cy="1393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09848" y="1582127"/>
            <a:ext cx="223913" cy="1937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49333" y="1528649"/>
            <a:ext cx="324581" cy="14459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7668234" y="1883119"/>
            <a:ext cx="22860" cy="84455"/>
          </a:xfrm>
          <a:custGeom>
            <a:avLst/>
            <a:gdLst/>
            <a:ahLst/>
            <a:cxnLst/>
            <a:rect l="l" t="t" r="r" b="b"/>
            <a:pathLst>
              <a:path w="22859" h="84455">
                <a:moveTo>
                  <a:pt x="5189" y="30406"/>
                </a:moveTo>
                <a:lnTo>
                  <a:pt x="2086" y="36545"/>
                </a:lnTo>
                <a:lnTo>
                  <a:pt x="790" y="44023"/>
                </a:lnTo>
                <a:lnTo>
                  <a:pt x="270" y="51309"/>
                </a:lnTo>
                <a:lnTo>
                  <a:pt x="0" y="58514"/>
                </a:lnTo>
                <a:lnTo>
                  <a:pt x="159" y="65727"/>
                </a:lnTo>
                <a:lnTo>
                  <a:pt x="667" y="72928"/>
                </a:lnTo>
                <a:lnTo>
                  <a:pt x="1445" y="80096"/>
                </a:lnTo>
                <a:lnTo>
                  <a:pt x="1755" y="82586"/>
                </a:lnTo>
                <a:lnTo>
                  <a:pt x="4024" y="84355"/>
                </a:lnTo>
                <a:lnTo>
                  <a:pt x="8785" y="83765"/>
                </a:lnTo>
                <a:lnTo>
                  <a:pt x="10492" y="81840"/>
                </a:lnTo>
                <a:lnTo>
                  <a:pt x="10592" y="72791"/>
                </a:lnTo>
                <a:lnTo>
                  <a:pt x="10881" y="65727"/>
                </a:lnTo>
                <a:lnTo>
                  <a:pt x="14538" y="39780"/>
                </a:lnTo>
                <a:lnTo>
                  <a:pt x="11171" y="39780"/>
                </a:lnTo>
                <a:lnTo>
                  <a:pt x="5096" y="36718"/>
                </a:lnTo>
                <a:lnTo>
                  <a:pt x="3874" y="33014"/>
                </a:lnTo>
                <a:lnTo>
                  <a:pt x="5189" y="30406"/>
                </a:lnTo>
                <a:close/>
              </a:path>
              <a:path w="22859" h="84455">
                <a:moveTo>
                  <a:pt x="10391" y="25794"/>
                </a:moveTo>
                <a:lnTo>
                  <a:pt x="6886" y="27050"/>
                </a:lnTo>
                <a:lnTo>
                  <a:pt x="3874" y="33014"/>
                </a:lnTo>
                <a:lnTo>
                  <a:pt x="5096" y="36718"/>
                </a:lnTo>
                <a:lnTo>
                  <a:pt x="11171" y="39780"/>
                </a:lnTo>
                <a:lnTo>
                  <a:pt x="14874" y="38559"/>
                </a:lnTo>
                <a:lnTo>
                  <a:pt x="16545" y="35223"/>
                </a:lnTo>
                <a:lnTo>
                  <a:pt x="17840" y="31934"/>
                </a:lnTo>
                <a:lnTo>
                  <a:pt x="16499" y="28484"/>
                </a:lnTo>
                <a:lnTo>
                  <a:pt x="10391" y="25794"/>
                </a:lnTo>
                <a:close/>
              </a:path>
              <a:path w="22859" h="84455">
                <a:moveTo>
                  <a:pt x="16533" y="35250"/>
                </a:moveTo>
                <a:lnTo>
                  <a:pt x="14874" y="38559"/>
                </a:lnTo>
                <a:lnTo>
                  <a:pt x="11171" y="39780"/>
                </a:lnTo>
                <a:lnTo>
                  <a:pt x="14538" y="39780"/>
                </a:lnTo>
                <a:lnTo>
                  <a:pt x="16533" y="35250"/>
                </a:lnTo>
                <a:close/>
              </a:path>
              <a:path w="22859" h="84455">
                <a:moveTo>
                  <a:pt x="17840" y="31934"/>
                </a:moveTo>
                <a:lnTo>
                  <a:pt x="16545" y="35223"/>
                </a:lnTo>
                <a:lnTo>
                  <a:pt x="17912" y="32119"/>
                </a:lnTo>
                <a:lnTo>
                  <a:pt x="17840" y="31934"/>
                </a:lnTo>
                <a:close/>
              </a:path>
              <a:path w="22859" h="84455">
                <a:moveTo>
                  <a:pt x="20013" y="25794"/>
                </a:moveTo>
                <a:lnTo>
                  <a:pt x="10391" y="25794"/>
                </a:lnTo>
                <a:lnTo>
                  <a:pt x="16499" y="28484"/>
                </a:lnTo>
                <a:lnTo>
                  <a:pt x="17840" y="31934"/>
                </a:lnTo>
                <a:lnTo>
                  <a:pt x="19382" y="28019"/>
                </a:lnTo>
                <a:lnTo>
                  <a:pt x="20013" y="25794"/>
                </a:lnTo>
                <a:close/>
              </a:path>
              <a:path w="22859" h="84455">
                <a:moveTo>
                  <a:pt x="19587" y="0"/>
                </a:moveTo>
                <a:lnTo>
                  <a:pt x="13821" y="613"/>
                </a:lnTo>
                <a:lnTo>
                  <a:pt x="11722" y="3056"/>
                </a:lnTo>
                <a:lnTo>
                  <a:pt x="12228" y="14292"/>
                </a:lnTo>
                <a:lnTo>
                  <a:pt x="9128" y="22593"/>
                </a:lnTo>
                <a:lnTo>
                  <a:pt x="5189" y="30406"/>
                </a:lnTo>
                <a:lnTo>
                  <a:pt x="6886" y="27050"/>
                </a:lnTo>
                <a:lnTo>
                  <a:pt x="10391" y="25794"/>
                </a:lnTo>
                <a:lnTo>
                  <a:pt x="20013" y="25794"/>
                </a:lnTo>
                <a:lnTo>
                  <a:pt x="21510" y="20520"/>
                </a:lnTo>
                <a:lnTo>
                  <a:pt x="22654" y="12840"/>
                </a:lnTo>
                <a:lnTo>
                  <a:pt x="22545" y="5079"/>
                </a:lnTo>
                <a:lnTo>
                  <a:pt x="22230" y="2133"/>
                </a:lnTo>
                <a:lnTo>
                  <a:pt x="19587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06763" y="2014663"/>
            <a:ext cx="4323668" cy="372514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626053" y="5511092"/>
            <a:ext cx="714375" cy="937260"/>
            <a:chOff x="6626053" y="5511092"/>
            <a:chExt cx="714375" cy="937260"/>
          </a:xfrm>
        </p:grpSpPr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6053" y="5511092"/>
              <a:ext cx="713944" cy="9072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34549" y="6331157"/>
              <a:ext cx="31115" cy="116839"/>
            </a:xfrm>
            <a:custGeom>
              <a:avLst/>
              <a:gdLst/>
              <a:ahLst/>
              <a:cxnLst/>
              <a:rect l="l" t="t" r="r" b="b"/>
              <a:pathLst>
                <a:path w="31115" h="116839">
                  <a:moveTo>
                    <a:pt x="10065" y="0"/>
                  </a:moveTo>
                  <a:lnTo>
                    <a:pt x="3153" y="28"/>
                  </a:lnTo>
                  <a:lnTo>
                    <a:pt x="366" y="2726"/>
                  </a:lnTo>
                  <a:lnTo>
                    <a:pt x="237" y="6336"/>
                  </a:lnTo>
                  <a:lnTo>
                    <a:pt x="0" y="21364"/>
                  </a:lnTo>
                  <a:lnTo>
                    <a:pt x="484" y="36606"/>
                  </a:lnTo>
                  <a:lnTo>
                    <a:pt x="6923" y="79008"/>
                  </a:lnTo>
                  <a:lnTo>
                    <a:pt x="22447" y="115931"/>
                  </a:lnTo>
                  <a:lnTo>
                    <a:pt x="25518" y="116707"/>
                  </a:lnTo>
                  <a:lnTo>
                    <a:pt x="30057" y="114001"/>
                  </a:lnTo>
                  <a:lnTo>
                    <a:pt x="30923" y="111298"/>
                  </a:lnTo>
                  <a:lnTo>
                    <a:pt x="29910" y="108988"/>
                  </a:lnTo>
                  <a:lnTo>
                    <a:pt x="25679" y="98201"/>
                  </a:lnTo>
                  <a:lnTo>
                    <a:pt x="15305" y="50037"/>
                  </a:lnTo>
                  <a:lnTo>
                    <a:pt x="12932" y="6336"/>
                  </a:lnTo>
                  <a:lnTo>
                    <a:pt x="12813" y="2726"/>
                  </a:lnTo>
                  <a:lnTo>
                    <a:pt x="10065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99115" y="5988427"/>
            <a:ext cx="134824" cy="1649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20828" y="6010480"/>
            <a:ext cx="168753" cy="15001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43253" y="5495702"/>
            <a:ext cx="832173" cy="750736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566431" y="6379347"/>
            <a:ext cx="34290" cy="164465"/>
          </a:xfrm>
          <a:custGeom>
            <a:avLst/>
            <a:gdLst/>
            <a:ahLst/>
            <a:cxnLst/>
            <a:rect l="l" t="t" r="r" b="b"/>
            <a:pathLst>
              <a:path w="34289" h="164465">
                <a:moveTo>
                  <a:pt x="6728" y="142599"/>
                </a:moveTo>
                <a:lnTo>
                  <a:pt x="29366" y="164263"/>
                </a:lnTo>
                <a:lnTo>
                  <a:pt x="32268" y="162995"/>
                </a:lnTo>
                <a:lnTo>
                  <a:pt x="34028" y="158510"/>
                </a:lnTo>
                <a:lnTo>
                  <a:pt x="33531" y="156331"/>
                </a:lnTo>
                <a:lnTo>
                  <a:pt x="25972" y="149313"/>
                </a:lnTo>
                <a:lnTo>
                  <a:pt x="23409" y="144673"/>
                </a:lnTo>
                <a:lnTo>
                  <a:pt x="10314" y="144673"/>
                </a:lnTo>
                <a:lnTo>
                  <a:pt x="6728" y="142599"/>
                </a:lnTo>
                <a:close/>
              </a:path>
              <a:path w="34289" h="164465">
                <a:moveTo>
                  <a:pt x="14554" y="127611"/>
                </a:moveTo>
                <a:lnTo>
                  <a:pt x="6342" y="129803"/>
                </a:lnTo>
                <a:lnTo>
                  <a:pt x="3903" y="134021"/>
                </a:lnTo>
                <a:lnTo>
                  <a:pt x="4999" y="138127"/>
                </a:lnTo>
                <a:lnTo>
                  <a:pt x="6728" y="142599"/>
                </a:lnTo>
                <a:lnTo>
                  <a:pt x="10314" y="144673"/>
                </a:lnTo>
                <a:lnTo>
                  <a:pt x="18526" y="142479"/>
                </a:lnTo>
                <a:lnTo>
                  <a:pt x="20964" y="138261"/>
                </a:lnTo>
                <a:lnTo>
                  <a:pt x="18770" y="130049"/>
                </a:lnTo>
                <a:lnTo>
                  <a:pt x="14554" y="127611"/>
                </a:lnTo>
                <a:close/>
              </a:path>
              <a:path w="34289" h="164465">
                <a:moveTo>
                  <a:pt x="18770" y="130049"/>
                </a:moveTo>
                <a:lnTo>
                  <a:pt x="20964" y="138261"/>
                </a:lnTo>
                <a:lnTo>
                  <a:pt x="18526" y="142479"/>
                </a:lnTo>
                <a:lnTo>
                  <a:pt x="10314" y="144673"/>
                </a:lnTo>
                <a:lnTo>
                  <a:pt x="23409" y="144673"/>
                </a:lnTo>
                <a:lnTo>
                  <a:pt x="21989" y="142101"/>
                </a:lnTo>
                <a:lnTo>
                  <a:pt x="18770" y="130049"/>
                </a:lnTo>
                <a:close/>
              </a:path>
              <a:path w="34289" h="164465">
                <a:moveTo>
                  <a:pt x="5000" y="138131"/>
                </a:moveTo>
                <a:lnTo>
                  <a:pt x="6096" y="142233"/>
                </a:lnTo>
                <a:lnTo>
                  <a:pt x="6728" y="142599"/>
                </a:lnTo>
                <a:lnTo>
                  <a:pt x="5000" y="138131"/>
                </a:lnTo>
                <a:close/>
              </a:path>
              <a:path w="34289" h="164465">
                <a:moveTo>
                  <a:pt x="881" y="114393"/>
                </a:moveTo>
                <a:lnTo>
                  <a:pt x="1666" y="122387"/>
                </a:lnTo>
                <a:lnTo>
                  <a:pt x="2925" y="130360"/>
                </a:lnTo>
                <a:lnTo>
                  <a:pt x="4362" y="135740"/>
                </a:lnTo>
                <a:lnTo>
                  <a:pt x="3903" y="134021"/>
                </a:lnTo>
                <a:lnTo>
                  <a:pt x="6342" y="129803"/>
                </a:lnTo>
                <a:lnTo>
                  <a:pt x="14554" y="127611"/>
                </a:lnTo>
                <a:lnTo>
                  <a:pt x="18119" y="127611"/>
                </a:lnTo>
                <a:lnTo>
                  <a:pt x="18009" y="127198"/>
                </a:lnTo>
                <a:lnTo>
                  <a:pt x="17159" y="121714"/>
                </a:lnTo>
                <a:lnTo>
                  <a:pt x="5062" y="121714"/>
                </a:lnTo>
                <a:lnTo>
                  <a:pt x="1297" y="118622"/>
                </a:lnTo>
                <a:lnTo>
                  <a:pt x="881" y="114393"/>
                </a:lnTo>
                <a:close/>
              </a:path>
              <a:path w="34289" h="164465">
                <a:moveTo>
                  <a:pt x="18119" y="127611"/>
                </a:moveTo>
                <a:lnTo>
                  <a:pt x="14554" y="127611"/>
                </a:lnTo>
                <a:lnTo>
                  <a:pt x="18770" y="130049"/>
                </a:lnTo>
                <a:lnTo>
                  <a:pt x="18119" y="127611"/>
                </a:lnTo>
                <a:close/>
              </a:path>
              <a:path w="34289" h="164465">
                <a:moveTo>
                  <a:pt x="12018" y="105567"/>
                </a:moveTo>
                <a:lnTo>
                  <a:pt x="3559" y="106398"/>
                </a:lnTo>
                <a:lnTo>
                  <a:pt x="576" y="110029"/>
                </a:lnTo>
                <a:lnTo>
                  <a:pt x="881" y="114393"/>
                </a:lnTo>
                <a:lnTo>
                  <a:pt x="1297" y="118622"/>
                </a:lnTo>
                <a:lnTo>
                  <a:pt x="5062" y="121714"/>
                </a:lnTo>
                <a:lnTo>
                  <a:pt x="13522" y="120883"/>
                </a:lnTo>
                <a:lnTo>
                  <a:pt x="16613" y="117118"/>
                </a:lnTo>
                <a:lnTo>
                  <a:pt x="15784" y="108659"/>
                </a:lnTo>
                <a:lnTo>
                  <a:pt x="12018" y="105567"/>
                </a:lnTo>
                <a:close/>
              </a:path>
              <a:path w="34289" h="164465">
                <a:moveTo>
                  <a:pt x="16194" y="112844"/>
                </a:moveTo>
                <a:lnTo>
                  <a:pt x="16613" y="117118"/>
                </a:lnTo>
                <a:lnTo>
                  <a:pt x="13522" y="120883"/>
                </a:lnTo>
                <a:lnTo>
                  <a:pt x="5062" y="121714"/>
                </a:lnTo>
                <a:lnTo>
                  <a:pt x="17159" y="121714"/>
                </a:lnTo>
                <a:lnTo>
                  <a:pt x="16901" y="120049"/>
                </a:lnTo>
                <a:lnTo>
                  <a:pt x="16194" y="112844"/>
                </a:lnTo>
                <a:close/>
              </a:path>
              <a:path w="34289" h="164465">
                <a:moveTo>
                  <a:pt x="576" y="110029"/>
                </a:moveTo>
                <a:lnTo>
                  <a:pt x="466" y="110163"/>
                </a:lnTo>
                <a:lnTo>
                  <a:pt x="881" y="114391"/>
                </a:lnTo>
                <a:lnTo>
                  <a:pt x="576" y="110029"/>
                </a:lnTo>
                <a:close/>
              </a:path>
              <a:path w="34289" h="164465">
                <a:moveTo>
                  <a:pt x="15637" y="105567"/>
                </a:moveTo>
                <a:lnTo>
                  <a:pt x="12018" y="105567"/>
                </a:lnTo>
                <a:lnTo>
                  <a:pt x="15784" y="108659"/>
                </a:lnTo>
                <a:lnTo>
                  <a:pt x="16194" y="112844"/>
                </a:lnTo>
                <a:lnTo>
                  <a:pt x="15637" y="105567"/>
                </a:lnTo>
                <a:close/>
              </a:path>
              <a:path w="34289" h="164465">
                <a:moveTo>
                  <a:pt x="11002" y="0"/>
                </a:moveTo>
                <a:lnTo>
                  <a:pt x="437" y="42022"/>
                </a:lnTo>
                <a:lnTo>
                  <a:pt x="0" y="86489"/>
                </a:lnTo>
                <a:lnTo>
                  <a:pt x="5" y="96125"/>
                </a:lnTo>
                <a:lnTo>
                  <a:pt x="214" y="104113"/>
                </a:lnTo>
                <a:lnTo>
                  <a:pt x="323" y="106398"/>
                </a:lnTo>
                <a:lnTo>
                  <a:pt x="576" y="110029"/>
                </a:lnTo>
                <a:lnTo>
                  <a:pt x="3559" y="106398"/>
                </a:lnTo>
                <a:lnTo>
                  <a:pt x="12018" y="105567"/>
                </a:lnTo>
                <a:lnTo>
                  <a:pt x="15637" y="105567"/>
                </a:lnTo>
                <a:lnTo>
                  <a:pt x="15526" y="104113"/>
                </a:lnTo>
                <a:lnTo>
                  <a:pt x="15147" y="95305"/>
                </a:lnTo>
                <a:lnTo>
                  <a:pt x="14188" y="42012"/>
                </a:lnTo>
                <a:lnTo>
                  <a:pt x="13885" y="6329"/>
                </a:lnTo>
                <a:lnTo>
                  <a:pt x="13830" y="2790"/>
                </a:lnTo>
                <a:lnTo>
                  <a:pt x="11002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72265" y="6355463"/>
            <a:ext cx="31115" cy="133985"/>
          </a:xfrm>
          <a:custGeom>
            <a:avLst/>
            <a:gdLst/>
            <a:ahLst/>
            <a:cxnLst/>
            <a:rect l="l" t="t" r="r" b="b"/>
            <a:pathLst>
              <a:path w="31114" h="133985">
                <a:moveTo>
                  <a:pt x="7300" y="95213"/>
                </a:moveTo>
                <a:lnTo>
                  <a:pt x="25133" y="133605"/>
                </a:lnTo>
                <a:lnTo>
                  <a:pt x="28205" y="132836"/>
                </a:lnTo>
                <a:lnTo>
                  <a:pt x="30574" y="128884"/>
                </a:lnTo>
                <a:lnTo>
                  <a:pt x="30572" y="126834"/>
                </a:lnTo>
                <a:lnTo>
                  <a:pt x="27292" y="121596"/>
                </a:lnTo>
                <a:lnTo>
                  <a:pt x="26203" y="116839"/>
                </a:lnTo>
                <a:lnTo>
                  <a:pt x="23724" y="105273"/>
                </a:lnTo>
                <a:lnTo>
                  <a:pt x="22956" y="98276"/>
                </a:lnTo>
                <a:lnTo>
                  <a:pt x="10948" y="98276"/>
                </a:lnTo>
                <a:lnTo>
                  <a:pt x="7300" y="95213"/>
                </a:lnTo>
                <a:close/>
              </a:path>
              <a:path w="31114" h="133985">
                <a:moveTo>
                  <a:pt x="22294" y="90910"/>
                </a:moveTo>
                <a:lnTo>
                  <a:pt x="6849" y="90910"/>
                </a:lnTo>
                <a:lnTo>
                  <a:pt x="7300" y="95213"/>
                </a:lnTo>
                <a:lnTo>
                  <a:pt x="10948" y="98276"/>
                </a:lnTo>
                <a:lnTo>
                  <a:pt x="19414" y="97539"/>
                </a:lnTo>
                <a:lnTo>
                  <a:pt x="22546" y="93808"/>
                </a:lnTo>
                <a:lnTo>
                  <a:pt x="22294" y="90910"/>
                </a:lnTo>
                <a:close/>
              </a:path>
              <a:path w="31114" h="133985">
                <a:moveTo>
                  <a:pt x="22217" y="90024"/>
                </a:moveTo>
                <a:lnTo>
                  <a:pt x="22546" y="93808"/>
                </a:lnTo>
                <a:lnTo>
                  <a:pt x="19414" y="97539"/>
                </a:lnTo>
                <a:lnTo>
                  <a:pt x="10948" y="98276"/>
                </a:lnTo>
                <a:lnTo>
                  <a:pt x="22956" y="98276"/>
                </a:lnTo>
                <a:lnTo>
                  <a:pt x="22861" y="97406"/>
                </a:lnTo>
                <a:lnTo>
                  <a:pt x="22217" y="90024"/>
                </a:lnTo>
                <a:close/>
              </a:path>
              <a:path w="31114" h="133985">
                <a:moveTo>
                  <a:pt x="6849" y="90919"/>
                </a:moveTo>
                <a:lnTo>
                  <a:pt x="7217" y="95143"/>
                </a:lnTo>
                <a:lnTo>
                  <a:pt x="6849" y="90919"/>
                </a:lnTo>
                <a:close/>
              </a:path>
              <a:path w="31114" h="133985">
                <a:moveTo>
                  <a:pt x="6849" y="90911"/>
                </a:moveTo>
                <a:close/>
              </a:path>
              <a:path w="31114" h="133985">
                <a:moveTo>
                  <a:pt x="6521" y="86629"/>
                </a:moveTo>
                <a:lnTo>
                  <a:pt x="6849" y="90911"/>
                </a:lnTo>
                <a:lnTo>
                  <a:pt x="6521" y="86629"/>
                </a:lnTo>
                <a:close/>
              </a:path>
              <a:path w="31114" h="133985">
                <a:moveTo>
                  <a:pt x="18078" y="82209"/>
                </a:moveTo>
                <a:lnTo>
                  <a:pt x="9612" y="82948"/>
                </a:lnTo>
                <a:lnTo>
                  <a:pt x="6521" y="86629"/>
                </a:lnTo>
                <a:lnTo>
                  <a:pt x="6849" y="90911"/>
                </a:lnTo>
                <a:lnTo>
                  <a:pt x="22294" y="90910"/>
                </a:lnTo>
                <a:lnTo>
                  <a:pt x="21808" y="85341"/>
                </a:lnTo>
                <a:lnTo>
                  <a:pt x="18078" y="82209"/>
                </a:lnTo>
                <a:close/>
              </a:path>
              <a:path w="31114" h="133985">
                <a:moveTo>
                  <a:pt x="21585" y="82209"/>
                </a:moveTo>
                <a:lnTo>
                  <a:pt x="18078" y="82209"/>
                </a:lnTo>
                <a:lnTo>
                  <a:pt x="21808" y="85341"/>
                </a:lnTo>
                <a:lnTo>
                  <a:pt x="22217" y="90024"/>
                </a:lnTo>
                <a:lnTo>
                  <a:pt x="21585" y="82209"/>
                </a:lnTo>
                <a:close/>
              </a:path>
              <a:path w="31114" h="133985">
                <a:moveTo>
                  <a:pt x="4575" y="49132"/>
                </a:moveTo>
                <a:lnTo>
                  <a:pt x="4812" y="56507"/>
                </a:lnTo>
                <a:lnTo>
                  <a:pt x="5307" y="67986"/>
                </a:lnTo>
                <a:lnTo>
                  <a:pt x="5972" y="79456"/>
                </a:lnTo>
                <a:lnTo>
                  <a:pt x="6521" y="86629"/>
                </a:lnTo>
                <a:lnTo>
                  <a:pt x="9612" y="82948"/>
                </a:lnTo>
                <a:lnTo>
                  <a:pt x="18078" y="82209"/>
                </a:lnTo>
                <a:lnTo>
                  <a:pt x="21585" y="82209"/>
                </a:lnTo>
                <a:lnTo>
                  <a:pt x="21271" y="78306"/>
                </a:lnTo>
                <a:lnTo>
                  <a:pt x="20500" y="67028"/>
                </a:lnTo>
                <a:lnTo>
                  <a:pt x="19835" y="55743"/>
                </a:lnTo>
                <a:lnTo>
                  <a:pt x="19661" y="52338"/>
                </a:lnTo>
                <a:lnTo>
                  <a:pt x="7965" y="52338"/>
                </a:lnTo>
                <a:lnTo>
                  <a:pt x="4575" y="49132"/>
                </a:lnTo>
                <a:close/>
              </a:path>
              <a:path w="31114" h="133985">
                <a:moveTo>
                  <a:pt x="15574" y="37217"/>
                </a:moveTo>
                <a:lnTo>
                  <a:pt x="7459" y="37616"/>
                </a:lnTo>
                <a:lnTo>
                  <a:pt x="4331" y="40995"/>
                </a:lnTo>
                <a:lnTo>
                  <a:pt x="4575" y="49132"/>
                </a:lnTo>
                <a:lnTo>
                  <a:pt x="7965" y="52338"/>
                </a:lnTo>
                <a:lnTo>
                  <a:pt x="16146" y="52111"/>
                </a:lnTo>
                <a:lnTo>
                  <a:pt x="19370" y="48703"/>
                </a:lnTo>
                <a:lnTo>
                  <a:pt x="19250" y="44454"/>
                </a:lnTo>
                <a:lnTo>
                  <a:pt x="19049" y="40367"/>
                </a:lnTo>
                <a:lnTo>
                  <a:pt x="15574" y="37217"/>
                </a:lnTo>
                <a:close/>
              </a:path>
              <a:path w="31114" h="133985">
                <a:moveTo>
                  <a:pt x="19049" y="40367"/>
                </a:moveTo>
                <a:lnTo>
                  <a:pt x="19250" y="44454"/>
                </a:lnTo>
                <a:lnTo>
                  <a:pt x="19370" y="48703"/>
                </a:lnTo>
                <a:lnTo>
                  <a:pt x="16146" y="52111"/>
                </a:lnTo>
                <a:lnTo>
                  <a:pt x="7965" y="52338"/>
                </a:lnTo>
                <a:lnTo>
                  <a:pt x="19661" y="52338"/>
                </a:lnTo>
                <a:lnTo>
                  <a:pt x="19049" y="40367"/>
                </a:lnTo>
                <a:close/>
              </a:path>
              <a:path w="31114" h="133985">
                <a:moveTo>
                  <a:pt x="7037" y="0"/>
                </a:moveTo>
                <a:lnTo>
                  <a:pt x="1362" y="2707"/>
                </a:lnTo>
                <a:lnTo>
                  <a:pt x="0" y="5690"/>
                </a:lnTo>
                <a:lnTo>
                  <a:pt x="2051" y="13148"/>
                </a:lnTo>
                <a:lnTo>
                  <a:pt x="2649" y="17967"/>
                </a:lnTo>
                <a:lnTo>
                  <a:pt x="3892" y="30134"/>
                </a:lnTo>
                <a:lnTo>
                  <a:pt x="4189" y="36552"/>
                </a:lnTo>
                <a:lnTo>
                  <a:pt x="4545" y="48703"/>
                </a:lnTo>
                <a:lnTo>
                  <a:pt x="4575" y="49132"/>
                </a:lnTo>
                <a:lnTo>
                  <a:pt x="4331" y="40995"/>
                </a:lnTo>
                <a:lnTo>
                  <a:pt x="7459" y="37616"/>
                </a:lnTo>
                <a:lnTo>
                  <a:pt x="15574" y="37217"/>
                </a:lnTo>
                <a:lnTo>
                  <a:pt x="18894" y="37217"/>
                </a:lnTo>
                <a:lnTo>
                  <a:pt x="18862" y="36552"/>
                </a:lnTo>
                <a:lnTo>
                  <a:pt x="18216" y="28636"/>
                </a:lnTo>
                <a:lnTo>
                  <a:pt x="15881" y="15205"/>
                </a:lnTo>
                <a:lnTo>
                  <a:pt x="14571" y="9487"/>
                </a:lnTo>
                <a:lnTo>
                  <a:pt x="12098" y="4303"/>
                </a:lnTo>
                <a:lnTo>
                  <a:pt x="10656" y="1281"/>
                </a:lnTo>
                <a:lnTo>
                  <a:pt x="7037" y="0"/>
                </a:lnTo>
                <a:close/>
              </a:path>
              <a:path w="31114" h="133985">
                <a:moveTo>
                  <a:pt x="18894" y="37217"/>
                </a:moveTo>
                <a:lnTo>
                  <a:pt x="15574" y="37217"/>
                </a:lnTo>
                <a:lnTo>
                  <a:pt x="19049" y="40367"/>
                </a:lnTo>
                <a:lnTo>
                  <a:pt x="18894" y="37217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62152" y="6333523"/>
            <a:ext cx="23495" cy="143510"/>
          </a:xfrm>
          <a:custGeom>
            <a:avLst/>
            <a:gdLst/>
            <a:ahLst/>
            <a:cxnLst/>
            <a:rect l="l" t="t" r="r" b="b"/>
            <a:pathLst>
              <a:path w="23495" h="143510">
                <a:moveTo>
                  <a:pt x="1816" y="87039"/>
                </a:moveTo>
                <a:lnTo>
                  <a:pt x="8711" y="125570"/>
                </a:lnTo>
                <a:lnTo>
                  <a:pt x="17535" y="142902"/>
                </a:lnTo>
                <a:lnTo>
                  <a:pt x="22212" y="140936"/>
                </a:lnTo>
                <a:lnTo>
                  <a:pt x="23449" y="138687"/>
                </a:lnTo>
                <a:lnTo>
                  <a:pt x="23064" y="136402"/>
                </a:lnTo>
                <a:lnTo>
                  <a:pt x="20938" y="122748"/>
                </a:lnTo>
                <a:lnTo>
                  <a:pt x="19113" y="109049"/>
                </a:lnTo>
                <a:lnTo>
                  <a:pt x="17525" y="95319"/>
                </a:lnTo>
                <a:lnTo>
                  <a:pt x="16977" y="89980"/>
                </a:lnTo>
                <a:lnTo>
                  <a:pt x="5246" y="89980"/>
                </a:lnTo>
                <a:lnTo>
                  <a:pt x="1816" y="87039"/>
                </a:lnTo>
                <a:close/>
              </a:path>
              <a:path w="23495" h="143510">
                <a:moveTo>
                  <a:pt x="12098" y="74535"/>
                </a:moveTo>
                <a:lnTo>
                  <a:pt x="4016" y="75326"/>
                </a:lnTo>
                <a:lnTo>
                  <a:pt x="1106" y="78806"/>
                </a:lnTo>
                <a:lnTo>
                  <a:pt x="1382" y="82891"/>
                </a:lnTo>
                <a:lnTo>
                  <a:pt x="1816" y="87039"/>
                </a:lnTo>
                <a:lnTo>
                  <a:pt x="5246" y="89980"/>
                </a:lnTo>
                <a:lnTo>
                  <a:pt x="13392" y="89354"/>
                </a:lnTo>
                <a:lnTo>
                  <a:pt x="16440" y="85799"/>
                </a:lnTo>
                <a:lnTo>
                  <a:pt x="16096" y="81393"/>
                </a:lnTo>
                <a:lnTo>
                  <a:pt x="15716" y="77508"/>
                </a:lnTo>
                <a:lnTo>
                  <a:pt x="12098" y="74535"/>
                </a:lnTo>
                <a:close/>
              </a:path>
              <a:path w="23495" h="143510">
                <a:moveTo>
                  <a:pt x="16096" y="81393"/>
                </a:moveTo>
                <a:lnTo>
                  <a:pt x="16440" y="85799"/>
                </a:lnTo>
                <a:lnTo>
                  <a:pt x="13392" y="89354"/>
                </a:lnTo>
                <a:lnTo>
                  <a:pt x="5246" y="89980"/>
                </a:lnTo>
                <a:lnTo>
                  <a:pt x="16977" y="89980"/>
                </a:lnTo>
                <a:lnTo>
                  <a:pt x="16096" y="81393"/>
                </a:lnTo>
                <a:close/>
              </a:path>
              <a:path w="23495" h="143510">
                <a:moveTo>
                  <a:pt x="1379" y="82859"/>
                </a:moveTo>
                <a:lnTo>
                  <a:pt x="1692" y="86932"/>
                </a:lnTo>
                <a:lnTo>
                  <a:pt x="1379" y="82859"/>
                </a:lnTo>
                <a:close/>
              </a:path>
              <a:path w="23495" h="143510">
                <a:moveTo>
                  <a:pt x="1106" y="78806"/>
                </a:moveTo>
                <a:lnTo>
                  <a:pt x="1379" y="82859"/>
                </a:lnTo>
                <a:lnTo>
                  <a:pt x="1106" y="78806"/>
                </a:lnTo>
                <a:close/>
              </a:path>
              <a:path w="23495" h="143510">
                <a:moveTo>
                  <a:pt x="15458" y="74535"/>
                </a:moveTo>
                <a:lnTo>
                  <a:pt x="12098" y="74535"/>
                </a:lnTo>
                <a:lnTo>
                  <a:pt x="15716" y="77508"/>
                </a:lnTo>
                <a:lnTo>
                  <a:pt x="16096" y="81393"/>
                </a:lnTo>
                <a:lnTo>
                  <a:pt x="15458" y="74535"/>
                </a:lnTo>
                <a:close/>
              </a:path>
              <a:path w="23495" h="143510">
                <a:moveTo>
                  <a:pt x="19" y="46295"/>
                </a:moveTo>
                <a:lnTo>
                  <a:pt x="0" y="52564"/>
                </a:lnTo>
                <a:lnTo>
                  <a:pt x="232" y="62672"/>
                </a:lnTo>
                <a:lnTo>
                  <a:pt x="701" y="72773"/>
                </a:lnTo>
                <a:lnTo>
                  <a:pt x="1106" y="78806"/>
                </a:lnTo>
                <a:lnTo>
                  <a:pt x="4016" y="75326"/>
                </a:lnTo>
                <a:lnTo>
                  <a:pt x="12098" y="74535"/>
                </a:lnTo>
                <a:lnTo>
                  <a:pt x="15458" y="74535"/>
                </a:lnTo>
                <a:lnTo>
                  <a:pt x="15203" y="71799"/>
                </a:lnTo>
                <a:lnTo>
                  <a:pt x="14490" y="62039"/>
                </a:lnTo>
                <a:lnTo>
                  <a:pt x="14010" y="52564"/>
                </a:lnTo>
                <a:lnTo>
                  <a:pt x="13923" y="49490"/>
                </a:lnTo>
                <a:lnTo>
                  <a:pt x="10557" y="49490"/>
                </a:lnTo>
                <a:lnTo>
                  <a:pt x="2984" y="49363"/>
                </a:lnTo>
                <a:lnTo>
                  <a:pt x="19" y="46295"/>
                </a:lnTo>
                <a:close/>
              </a:path>
              <a:path w="23495" h="143510">
                <a:moveTo>
                  <a:pt x="10588" y="35667"/>
                </a:moveTo>
                <a:lnTo>
                  <a:pt x="3092" y="35760"/>
                </a:lnTo>
                <a:lnTo>
                  <a:pt x="194" y="38646"/>
                </a:lnTo>
                <a:lnTo>
                  <a:pt x="30" y="42454"/>
                </a:lnTo>
                <a:lnTo>
                  <a:pt x="19" y="46295"/>
                </a:lnTo>
                <a:lnTo>
                  <a:pt x="2984" y="49363"/>
                </a:lnTo>
                <a:lnTo>
                  <a:pt x="10557" y="49490"/>
                </a:lnTo>
                <a:lnTo>
                  <a:pt x="13679" y="46472"/>
                </a:lnTo>
                <a:lnTo>
                  <a:pt x="13642" y="38646"/>
                </a:lnTo>
                <a:lnTo>
                  <a:pt x="10588" y="35667"/>
                </a:lnTo>
                <a:close/>
              </a:path>
              <a:path w="23495" h="143510">
                <a:moveTo>
                  <a:pt x="13743" y="42485"/>
                </a:moveTo>
                <a:lnTo>
                  <a:pt x="13679" y="46472"/>
                </a:lnTo>
                <a:lnTo>
                  <a:pt x="10557" y="49490"/>
                </a:lnTo>
                <a:lnTo>
                  <a:pt x="13923" y="49490"/>
                </a:lnTo>
                <a:lnTo>
                  <a:pt x="13743" y="42485"/>
                </a:lnTo>
                <a:close/>
              </a:path>
              <a:path w="23495" h="143510">
                <a:moveTo>
                  <a:pt x="13788" y="35667"/>
                </a:moveTo>
                <a:lnTo>
                  <a:pt x="10588" y="35667"/>
                </a:lnTo>
                <a:lnTo>
                  <a:pt x="13642" y="38646"/>
                </a:lnTo>
                <a:lnTo>
                  <a:pt x="13743" y="42485"/>
                </a:lnTo>
                <a:lnTo>
                  <a:pt x="13788" y="35667"/>
                </a:lnTo>
                <a:close/>
              </a:path>
              <a:path w="23495" h="143510">
                <a:moveTo>
                  <a:pt x="194" y="38646"/>
                </a:moveTo>
                <a:lnTo>
                  <a:pt x="30" y="42455"/>
                </a:lnTo>
                <a:lnTo>
                  <a:pt x="194" y="38646"/>
                </a:lnTo>
                <a:close/>
              </a:path>
              <a:path w="23495" h="143510">
                <a:moveTo>
                  <a:pt x="8095" y="0"/>
                </a:moveTo>
                <a:lnTo>
                  <a:pt x="194" y="38646"/>
                </a:lnTo>
                <a:lnTo>
                  <a:pt x="3092" y="35760"/>
                </a:lnTo>
                <a:lnTo>
                  <a:pt x="10588" y="35667"/>
                </a:lnTo>
                <a:lnTo>
                  <a:pt x="13788" y="35667"/>
                </a:lnTo>
                <a:lnTo>
                  <a:pt x="13828" y="32977"/>
                </a:lnTo>
                <a:lnTo>
                  <a:pt x="14197" y="24682"/>
                </a:lnTo>
                <a:lnTo>
                  <a:pt x="14930" y="15806"/>
                </a:lnTo>
                <a:lnTo>
                  <a:pt x="16002" y="6964"/>
                </a:lnTo>
                <a:lnTo>
                  <a:pt x="16448" y="3795"/>
                </a:lnTo>
                <a:lnTo>
                  <a:pt x="14240" y="864"/>
                </a:lnTo>
                <a:lnTo>
                  <a:pt x="8095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80982" y="2903211"/>
            <a:ext cx="676254" cy="69531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16155" y="5858286"/>
            <a:ext cx="237066" cy="202173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7656623" y="5971704"/>
            <a:ext cx="1289685" cy="703580"/>
            <a:chOff x="7656623" y="5971704"/>
            <a:chExt cx="1289685" cy="703580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56623" y="5995922"/>
              <a:ext cx="600666" cy="1809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93339" y="5971704"/>
              <a:ext cx="752683" cy="703527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8668" y="4890235"/>
            <a:ext cx="3291060" cy="172979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715708" y="1731676"/>
            <a:ext cx="110868" cy="9938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4905696" y="1567582"/>
            <a:ext cx="284480" cy="201930"/>
            <a:chOff x="4905696" y="1567582"/>
            <a:chExt cx="284480" cy="201930"/>
          </a:xfrm>
        </p:grpSpPr>
        <p:sp>
          <p:nvSpPr>
            <p:cNvPr id="35" name="object 35"/>
            <p:cNvSpPr/>
            <p:nvPr/>
          </p:nvSpPr>
          <p:spPr>
            <a:xfrm>
              <a:off x="4905696" y="1649596"/>
              <a:ext cx="63500" cy="120014"/>
            </a:xfrm>
            <a:custGeom>
              <a:avLst/>
              <a:gdLst/>
              <a:ahLst/>
              <a:cxnLst/>
              <a:rect l="l" t="t" r="r" b="b"/>
              <a:pathLst>
                <a:path w="63500" h="120014">
                  <a:moveTo>
                    <a:pt x="16926" y="102022"/>
                  </a:moveTo>
                  <a:lnTo>
                    <a:pt x="21484" y="104786"/>
                  </a:lnTo>
                  <a:lnTo>
                    <a:pt x="22645" y="109517"/>
                  </a:lnTo>
                  <a:lnTo>
                    <a:pt x="18239" y="116785"/>
                  </a:lnTo>
                  <a:lnTo>
                    <a:pt x="13508" y="117946"/>
                  </a:lnTo>
                  <a:lnTo>
                    <a:pt x="16012" y="119463"/>
                  </a:lnTo>
                  <a:lnTo>
                    <a:pt x="59199" y="112050"/>
                  </a:lnTo>
                  <a:lnTo>
                    <a:pt x="63262" y="108372"/>
                  </a:lnTo>
                  <a:lnTo>
                    <a:pt x="62093" y="104786"/>
                  </a:lnTo>
                  <a:lnTo>
                    <a:pt x="30006" y="104785"/>
                  </a:lnTo>
                  <a:lnTo>
                    <a:pt x="26193" y="104714"/>
                  </a:lnTo>
                  <a:lnTo>
                    <a:pt x="21302" y="104674"/>
                  </a:lnTo>
                  <a:lnTo>
                    <a:pt x="16926" y="102022"/>
                  </a:lnTo>
                  <a:close/>
                </a:path>
                <a:path w="63500" h="120014">
                  <a:moveTo>
                    <a:pt x="9874" y="115743"/>
                  </a:moveTo>
                  <a:lnTo>
                    <a:pt x="13507" y="117946"/>
                  </a:lnTo>
                  <a:lnTo>
                    <a:pt x="9874" y="115743"/>
                  </a:lnTo>
                  <a:close/>
                </a:path>
                <a:path w="63500" h="120014">
                  <a:moveTo>
                    <a:pt x="14216" y="100379"/>
                  </a:moveTo>
                  <a:lnTo>
                    <a:pt x="9484" y="101540"/>
                  </a:lnTo>
                  <a:lnTo>
                    <a:pt x="5078" y="108808"/>
                  </a:lnTo>
                  <a:lnTo>
                    <a:pt x="6239" y="113540"/>
                  </a:lnTo>
                  <a:lnTo>
                    <a:pt x="13508" y="117946"/>
                  </a:lnTo>
                  <a:lnTo>
                    <a:pt x="18239" y="116785"/>
                  </a:lnTo>
                  <a:lnTo>
                    <a:pt x="22645" y="109517"/>
                  </a:lnTo>
                  <a:lnTo>
                    <a:pt x="21484" y="104786"/>
                  </a:lnTo>
                  <a:lnTo>
                    <a:pt x="14216" y="100379"/>
                  </a:lnTo>
                  <a:close/>
                </a:path>
                <a:path w="63500" h="120014">
                  <a:moveTo>
                    <a:pt x="6825" y="113896"/>
                  </a:moveTo>
                  <a:lnTo>
                    <a:pt x="9872" y="115743"/>
                  </a:lnTo>
                  <a:lnTo>
                    <a:pt x="6825" y="113896"/>
                  </a:lnTo>
                  <a:close/>
                </a:path>
                <a:path w="63500" h="120014">
                  <a:moveTo>
                    <a:pt x="197" y="89852"/>
                  </a:moveTo>
                  <a:lnTo>
                    <a:pt x="106" y="90978"/>
                  </a:lnTo>
                  <a:lnTo>
                    <a:pt x="0" y="97419"/>
                  </a:lnTo>
                  <a:lnTo>
                    <a:pt x="2650" y="108169"/>
                  </a:lnTo>
                  <a:lnTo>
                    <a:pt x="5311" y="112977"/>
                  </a:lnTo>
                  <a:lnTo>
                    <a:pt x="6825" y="113896"/>
                  </a:lnTo>
                  <a:lnTo>
                    <a:pt x="6239" y="113540"/>
                  </a:lnTo>
                  <a:lnTo>
                    <a:pt x="5078" y="108808"/>
                  </a:lnTo>
                  <a:lnTo>
                    <a:pt x="9484" y="101540"/>
                  </a:lnTo>
                  <a:lnTo>
                    <a:pt x="14216" y="100379"/>
                  </a:lnTo>
                  <a:lnTo>
                    <a:pt x="16579" y="100379"/>
                  </a:lnTo>
                  <a:lnTo>
                    <a:pt x="15342" y="95361"/>
                  </a:lnTo>
                  <a:lnTo>
                    <a:pt x="15394" y="94245"/>
                  </a:lnTo>
                  <a:lnTo>
                    <a:pt x="11826" y="94245"/>
                  </a:lnTo>
                  <a:lnTo>
                    <a:pt x="3354" y="93563"/>
                  </a:lnTo>
                  <a:lnTo>
                    <a:pt x="197" y="89852"/>
                  </a:lnTo>
                  <a:close/>
                </a:path>
                <a:path w="63500" h="120014">
                  <a:moveTo>
                    <a:pt x="59291" y="101968"/>
                  </a:moveTo>
                  <a:lnTo>
                    <a:pt x="50210" y="103356"/>
                  </a:lnTo>
                  <a:lnTo>
                    <a:pt x="43517" y="104164"/>
                  </a:lnTo>
                  <a:lnTo>
                    <a:pt x="36799" y="104676"/>
                  </a:lnTo>
                  <a:lnTo>
                    <a:pt x="30074" y="104786"/>
                  </a:lnTo>
                  <a:lnTo>
                    <a:pt x="62093" y="104786"/>
                  </a:lnTo>
                  <a:lnTo>
                    <a:pt x="61643" y="103405"/>
                  </a:lnTo>
                  <a:lnTo>
                    <a:pt x="59291" y="101968"/>
                  </a:lnTo>
                  <a:close/>
                </a:path>
                <a:path w="63500" h="120014">
                  <a:moveTo>
                    <a:pt x="16579" y="100379"/>
                  </a:moveTo>
                  <a:lnTo>
                    <a:pt x="14216" y="100379"/>
                  </a:lnTo>
                  <a:lnTo>
                    <a:pt x="16926" y="102022"/>
                  </a:lnTo>
                  <a:lnTo>
                    <a:pt x="16579" y="100379"/>
                  </a:lnTo>
                  <a:close/>
                </a:path>
                <a:path w="63500" h="120014">
                  <a:moveTo>
                    <a:pt x="4588" y="78223"/>
                  </a:moveTo>
                  <a:lnTo>
                    <a:pt x="965" y="81306"/>
                  </a:lnTo>
                  <a:lnTo>
                    <a:pt x="541" y="85574"/>
                  </a:lnTo>
                  <a:lnTo>
                    <a:pt x="197" y="89852"/>
                  </a:lnTo>
                  <a:lnTo>
                    <a:pt x="3354" y="93563"/>
                  </a:lnTo>
                  <a:lnTo>
                    <a:pt x="11826" y="94245"/>
                  </a:lnTo>
                  <a:lnTo>
                    <a:pt x="15537" y="91086"/>
                  </a:lnTo>
                  <a:lnTo>
                    <a:pt x="16219" y="82614"/>
                  </a:lnTo>
                  <a:lnTo>
                    <a:pt x="13060" y="78905"/>
                  </a:lnTo>
                  <a:lnTo>
                    <a:pt x="4588" y="78223"/>
                  </a:lnTo>
                  <a:close/>
                </a:path>
                <a:path w="63500" h="120014">
                  <a:moveTo>
                    <a:pt x="15881" y="86811"/>
                  </a:moveTo>
                  <a:lnTo>
                    <a:pt x="15537" y="91086"/>
                  </a:lnTo>
                  <a:lnTo>
                    <a:pt x="11826" y="94245"/>
                  </a:lnTo>
                  <a:lnTo>
                    <a:pt x="15394" y="94245"/>
                  </a:lnTo>
                  <a:lnTo>
                    <a:pt x="15546" y="90978"/>
                  </a:lnTo>
                  <a:lnTo>
                    <a:pt x="15881" y="86811"/>
                  </a:lnTo>
                  <a:close/>
                </a:path>
                <a:path w="63500" h="120014">
                  <a:moveTo>
                    <a:pt x="16779" y="78223"/>
                  </a:moveTo>
                  <a:lnTo>
                    <a:pt x="4588" y="78223"/>
                  </a:lnTo>
                  <a:lnTo>
                    <a:pt x="13060" y="78905"/>
                  </a:lnTo>
                  <a:lnTo>
                    <a:pt x="16219" y="82614"/>
                  </a:lnTo>
                  <a:lnTo>
                    <a:pt x="15881" y="86811"/>
                  </a:lnTo>
                  <a:lnTo>
                    <a:pt x="16590" y="79541"/>
                  </a:lnTo>
                  <a:lnTo>
                    <a:pt x="16779" y="78223"/>
                  </a:lnTo>
                  <a:close/>
                </a:path>
                <a:path w="63500" h="120014">
                  <a:moveTo>
                    <a:pt x="965" y="81306"/>
                  </a:moveTo>
                  <a:lnTo>
                    <a:pt x="541" y="85574"/>
                  </a:lnTo>
                  <a:lnTo>
                    <a:pt x="965" y="81306"/>
                  </a:lnTo>
                  <a:close/>
                </a:path>
                <a:path w="63500" h="120014">
                  <a:moveTo>
                    <a:pt x="5444" y="57168"/>
                  </a:moveTo>
                  <a:lnTo>
                    <a:pt x="4329" y="60883"/>
                  </a:lnTo>
                  <a:lnTo>
                    <a:pt x="2583" y="69049"/>
                  </a:lnTo>
                  <a:lnTo>
                    <a:pt x="1360" y="77319"/>
                  </a:lnTo>
                  <a:lnTo>
                    <a:pt x="965" y="81306"/>
                  </a:lnTo>
                  <a:lnTo>
                    <a:pt x="4588" y="78223"/>
                  </a:lnTo>
                  <a:lnTo>
                    <a:pt x="16779" y="78223"/>
                  </a:lnTo>
                  <a:lnTo>
                    <a:pt x="17638" y="72244"/>
                  </a:lnTo>
                  <a:lnTo>
                    <a:pt x="19148" y="65037"/>
                  </a:lnTo>
                  <a:lnTo>
                    <a:pt x="19423" y="64115"/>
                  </a:lnTo>
                  <a:lnTo>
                    <a:pt x="15445" y="64115"/>
                  </a:lnTo>
                  <a:lnTo>
                    <a:pt x="7426" y="61299"/>
                  </a:lnTo>
                  <a:lnTo>
                    <a:pt x="5444" y="57168"/>
                  </a:lnTo>
                  <a:close/>
                </a:path>
                <a:path w="63500" h="120014">
                  <a:moveTo>
                    <a:pt x="12528" y="46779"/>
                  </a:moveTo>
                  <a:lnTo>
                    <a:pt x="8288" y="48813"/>
                  </a:lnTo>
                  <a:lnTo>
                    <a:pt x="6719" y="52921"/>
                  </a:lnTo>
                  <a:lnTo>
                    <a:pt x="5444" y="57168"/>
                  </a:lnTo>
                  <a:lnTo>
                    <a:pt x="7426" y="61299"/>
                  </a:lnTo>
                  <a:lnTo>
                    <a:pt x="15445" y="64115"/>
                  </a:lnTo>
                  <a:lnTo>
                    <a:pt x="19838" y="62007"/>
                  </a:lnTo>
                  <a:lnTo>
                    <a:pt x="22655" y="53987"/>
                  </a:lnTo>
                  <a:lnTo>
                    <a:pt x="20547" y="49596"/>
                  </a:lnTo>
                  <a:lnTo>
                    <a:pt x="12528" y="46779"/>
                  </a:lnTo>
                  <a:close/>
                </a:path>
                <a:path w="63500" h="120014">
                  <a:moveTo>
                    <a:pt x="21247" y="57998"/>
                  </a:moveTo>
                  <a:lnTo>
                    <a:pt x="19838" y="62007"/>
                  </a:lnTo>
                  <a:lnTo>
                    <a:pt x="15445" y="64115"/>
                  </a:lnTo>
                  <a:lnTo>
                    <a:pt x="19423" y="64115"/>
                  </a:lnTo>
                  <a:lnTo>
                    <a:pt x="21247" y="57998"/>
                  </a:lnTo>
                  <a:close/>
                </a:path>
                <a:path w="63500" h="120014">
                  <a:moveTo>
                    <a:pt x="25608" y="46779"/>
                  </a:moveTo>
                  <a:lnTo>
                    <a:pt x="12528" y="46779"/>
                  </a:lnTo>
                  <a:lnTo>
                    <a:pt x="20547" y="49596"/>
                  </a:lnTo>
                  <a:lnTo>
                    <a:pt x="22655" y="53987"/>
                  </a:lnTo>
                  <a:lnTo>
                    <a:pt x="21247" y="57998"/>
                  </a:lnTo>
                  <a:lnTo>
                    <a:pt x="24055" y="50006"/>
                  </a:lnTo>
                  <a:lnTo>
                    <a:pt x="25608" y="46779"/>
                  </a:lnTo>
                  <a:close/>
                </a:path>
                <a:path w="63500" h="120014">
                  <a:moveTo>
                    <a:pt x="6719" y="52921"/>
                  </a:moveTo>
                  <a:lnTo>
                    <a:pt x="5318" y="56906"/>
                  </a:lnTo>
                  <a:lnTo>
                    <a:pt x="5444" y="57168"/>
                  </a:lnTo>
                  <a:lnTo>
                    <a:pt x="6719" y="52921"/>
                  </a:lnTo>
                  <a:close/>
                </a:path>
                <a:path w="63500" h="120014">
                  <a:moveTo>
                    <a:pt x="8288" y="48813"/>
                  </a:moveTo>
                  <a:lnTo>
                    <a:pt x="8135" y="48887"/>
                  </a:lnTo>
                  <a:lnTo>
                    <a:pt x="6719" y="52921"/>
                  </a:lnTo>
                  <a:lnTo>
                    <a:pt x="8288" y="48813"/>
                  </a:lnTo>
                  <a:close/>
                </a:path>
                <a:path w="63500" h="120014">
                  <a:moveTo>
                    <a:pt x="16698" y="31010"/>
                  </a:moveTo>
                  <a:lnTo>
                    <a:pt x="15340" y="33420"/>
                  </a:lnTo>
                  <a:lnTo>
                    <a:pt x="12077" y="39916"/>
                  </a:lnTo>
                  <a:lnTo>
                    <a:pt x="9264" y="46260"/>
                  </a:lnTo>
                  <a:lnTo>
                    <a:pt x="8288" y="48813"/>
                  </a:lnTo>
                  <a:lnTo>
                    <a:pt x="12528" y="46779"/>
                  </a:lnTo>
                  <a:lnTo>
                    <a:pt x="25608" y="46779"/>
                  </a:lnTo>
                  <a:lnTo>
                    <a:pt x="27745" y="42340"/>
                  </a:lnTo>
                  <a:lnTo>
                    <a:pt x="29176" y="39916"/>
                  </a:lnTo>
                  <a:lnTo>
                    <a:pt x="25167" y="39916"/>
                  </a:lnTo>
                  <a:lnTo>
                    <a:pt x="17870" y="35591"/>
                  </a:lnTo>
                  <a:lnTo>
                    <a:pt x="16698" y="31010"/>
                  </a:lnTo>
                  <a:close/>
                </a:path>
                <a:path w="63500" h="120014">
                  <a:moveTo>
                    <a:pt x="25689" y="22379"/>
                  </a:moveTo>
                  <a:lnTo>
                    <a:pt x="21437" y="23471"/>
                  </a:lnTo>
                  <a:lnTo>
                    <a:pt x="18823" y="27238"/>
                  </a:lnTo>
                  <a:lnTo>
                    <a:pt x="16770" y="30881"/>
                  </a:lnTo>
                  <a:lnTo>
                    <a:pt x="16796" y="31396"/>
                  </a:lnTo>
                  <a:lnTo>
                    <a:pt x="17870" y="35591"/>
                  </a:lnTo>
                  <a:lnTo>
                    <a:pt x="25167" y="39916"/>
                  </a:lnTo>
                  <a:lnTo>
                    <a:pt x="29879" y="38710"/>
                  </a:lnTo>
                  <a:lnTo>
                    <a:pt x="34203" y="31396"/>
                  </a:lnTo>
                  <a:lnTo>
                    <a:pt x="32989" y="26687"/>
                  </a:lnTo>
                  <a:lnTo>
                    <a:pt x="25689" y="22379"/>
                  </a:lnTo>
                  <a:close/>
                </a:path>
                <a:path w="63500" h="120014">
                  <a:moveTo>
                    <a:pt x="32053" y="35040"/>
                  </a:moveTo>
                  <a:lnTo>
                    <a:pt x="29879" y="38710"/>
                  </a:lnTo>
                  <a:lnTo>
                    <a:pt x="25167" y="39916"/>
                  </a:lnTo>
                  <a:lnTo>
                    <a:pt x="29176" y="39916"/>
                  </a:lnTo>
                  <a:lnTo>
                    <a:pt x="32053" y="35040"/>
                  </a:lnTo>
                  <a:close/>
                </a:path>
                <a:path w="63500" h="120014">
                  <a:moveTo>
                    <a:pt x="41544" y="22379"/>
                  </a:moveTo>
                  <a:lnTo>
                    <a:pt x="25689" y="22379"/>
                  </a:lnTo>
                  <a:lnTo>
                    <a:pt x="32989" y="26687"/>
                  </a:lnTo>
                  <a:lnTo>
                    <a:pt x="34203" y="31396"/>
                  </a:lnTo>
                  <a:lnTo>
                    <a:pt x="32053" y="35040"/>
                  </a:lnTo>
                  <a:lnTo>
                    <a:pt x="36513" y="28304"/>
                  </a:lnTo>
                  <a:lnTo>
                    <a:pt x="41544" y="22379"/>
                  </a:lnTo>
                  <a:close/>
                </a:path>
                <a:path w="63500" h="120014">
                  <a:moveTo>
                    <a:pt x="18823" y="27238"/>
                  </a:moveTo>
                  <a:lnTo>
                    <a:pt x="16664" y="30881"/>
                  </a:lnTo>
                  <a:lnTo>
                    <a:pt x="16698" y="31010"/>
                  </a:lnTo>
                  <a:lnTo>
                    <a:pt x="18823" y="27238"/>
                  </a:lnTo>
                  <a:close/>
                </a:path>
                <a:path w="63500" h="120014">
                  <a:moveTo>
                    <a:pt x="21437" y="23471"/>
                  </a:moveTo>
                  <a:lnTo>
                    <a:pt x="20988" y="23586"/>
                  </a:lnTo>
                  <a:lnTo>
                    <a:pt x="18823" y="27238"/>
                  </a:lnTo>
                  <a:lnTo>
                    <a:pt x="21437" y="23471"/>
                  </a:lnTo>
                  <a:close/>
                </a:path>
                <a:path w="63500" h="120014">
                  <a:moveTo>
                    <a:pt x="53218" y="0"/>
                  </a:moveTo>
                  <a:lnTo>
                    <a:pt x="21437" y="23471"/>
                  </a:lnTo>
                  <a:lnTo>
                    <a:pt x="25689" y="22379"/>
                  </a:lnTo>
                  <a:lnTo>
                    <a:pt x="41544" y="22379"/>
                  </a:lnTo>
                  <a:lnTo>
                    <a:pt x="41743" y="22145"/>
                  </a:lnTo>
                  <a:lnTo>
                    <a:pt x="47797" y="16846"/>
                  </a:lnTo>
                  <a:lnTo>
                    <a:pt x="54735" y="12677"/>
                  </a:lnTo>
                  <a:lnTo>
                    <a:pt x="57894" y="11175"/>
                  </a:lnTo>
                  <a:lnTo>
                    <a:pt x="59239" y="7399"/>
                  </a:lnTo>
                  <a:lnTo>
                    <a:pt x="56403" y="1424"/>
                  </a:lnTo>
                  <a:lnTo>
                    <a:pt x="53218" y="0"/>
                  </a:lnTo>
                  <a:close/>
                </a:path>
              </a:pathLst>
            </a:custGeom>
            <a:solidFill>
              <a:srgbClr val="007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10470" y="1567582"/>
              <a:ext cx="179503" cy="186129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398449" y="1351527"/>
            <a:ext cx="739742" cy="46813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179675" y="4132895"/>
            <a:ext cx="1603173" cy="345439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297258" y="39866"/>
            <a:ext cx="53975" cy="117475"/>
          </a:xfrm>
          <a:custGeom>
            <a:avLst/>
            <a:gdLst/>
            <a:ahLst/>
            <a:cxnLst/>
            <a:rect l="l" t="t" r="r" b="b"/>
            <a:pathLst>
              <a:path w="53975" h="117475">
                <a:moveTo>
                  <a:pt x="18843" y="101326"/>
                </a:moveTo>
                <a:lnTo>
                  <a:pt x="23359" y="105852"/>
                </a:lnTo>
                <a:lnTo>
                  <a:pt x="30859" y="111673"/>
                </a:lnTo>
                <a:lnTo>
                  <a:pt x="39225" y="115831"/>
                </a:lnTo>
                <a:lnTo>
                  <a:pt x="48388" y="117419"/>
                </a:lnTo>
                <a:lnTo>
                  <a:pt x="51150" y="117417"/>
                </a:lnTo>
                <a:lnTo>
                  <a:pt x="53389" y="115178"/>
                </a:lnTo>
                <a:lnTo>
                  <a:pt x="53388" y="109654"/>
                </a:lnTo>
                <a:lnTo>
                  <a:pt x="51149" y="107415"/>
                </a:lnTo>
                <a:lnTo>
                  <a:pt x="44529" y="107415"/>
                </a:lnTo>
                <a:lnTo>
                  <a:pt x="40825" y="105923"/>
                </a:lnTo>
                <a:lnTo>
                  <a:pt x="33288" y="101461"/>
                </a:lnTo>
                <a:lnTo>
                  <a:pt x="21824" y="101461"/>
                </a:lnTo>
                <a:lnTo>
                  <a:pt x="18843" y="101326"/>
                </a:lnTo>
                <a:close/>
              </a:path>
              <a:path w="53975" h="117475">
                <a:moveTo>
                  <a:pt x="19160" y="90349"/>
                </a:moveTo>
                <a:lnTo>
                  <a:pt x="15079" y="94074"/>
                </a:lnTo>
                <a:lnTo>
                  <a:pt x="14950" y="96921"/>
                </a:lnTo>
                <a:lnTo>
                  <a:pt x="16798" y="99277"/>
                </a:lnTo>
                <a:lnTo>
                  <a:pt x="18843" y="101326"/>
                </a:lnTo>
                <a:lnTo>
                  <a:pt x="21824" y="101461"/>
                </a:lnTo>
                <a:lnTo>
                  <a:pt x="25905" y="97736"/>
                </a:lnTo>
                <a:lnTo>
                  <a:pt x="26048" y="94573"/>
                </a:lnTo>
                <a:lnTo>
                  <a:pt x="22323" y="90492"/>
                </a:lnTo>
                <a:lnTo>
                  <a:pt x="19160" y="90349"/>
                </a:lnTo>
                <a:close/>
              </a:path>
              <a:path w="53975" h="117475">
                <a:moveTo>
                  <a:pt x="26048" y="94573"/>
                </a:moveTo>
                <a:lnTo>
                  <a:pt x="25905" y="97736"/>
                </a:lnTo>
                <a:lnTo>
                  <a:pt x="21824" y="101461"/>
                </a:lnTo>
                <a:lnTo>
                  <a:pt x="33288" y="101461"/>
                </a:lnTo>
                <a:lnTo>
                  <a:pt x="32490" y="100989"/>
                </a:lnTo>
                <a:lnTo>
                  <a:pt x="28131" y="96855"/>
                </a:lnTo>
                <a:lnTo>
                  <a:pt x="26048" y="94573"/>
                </a:lnTo>
                <a:close/>
              </a:path>
              <a:path w="53975" h="117475">
                <a:moveTo>
                  <a:pt x="16798" y="99277"/>
                </a:moveTo>
                <a:lnTo>
                  <a:pt x="18661" y="101318"/>
                </a:lnTo>
                <a:lnTo>
                  <a:pt x="18843" y="101326"/>
                </a:lnTo>
                <a:lnTo>
                  <a:pt x="16798" y="99277"/>
                </a:lnTo>
                <a:close/>
              </a:path>
              <a:path w="53975" h="117475">
                <a:moveTo>
                  <a:pt x="14950" y="96921"/>
                </a:moveTo>
                <a:lnTo>
                  <a:pt x="14936" y="97237"/>
                </a:lnTo>
                <a:lnTo>
                  <a:pt x="16798" y="99277"/>
                </a:lnTo>
                <a:lnTo>
                  <a:pt x="14950" y="96921"/>
                </a:lnTo>
                <a:close/>
              </a:path>
              <a:path w="53975" h="117475">
                <a:moveTo>
                  <a:pt x="27" y="43873"/>
                </a:moveTo>
                <a:lnTo>
                  <a:pt x="6388" y="81743"/>
                </a:lnTo>
                <a:lnTo>
                  <a:pt x="14950" y="96921"/>
                </a:lnTo>
                <a:lnTo>
                  <a:pt x="15079" y="94074"/>
                </a:lnTo>
                <a:lnTo>
                  <a:pt x="19160" y="90349"/>
                </a:lnTo>
                <a:lnTo>
                  <a:pt x="22192" y="90349"/>
                </a:lnTo>
                <a:lnTo>
                  <a:pt x="19084" y="86944"/>
                </a:lnTo>
                <a:lnTo>
                  <a:pt x="16018" y="79778"/>
                </a:lnTo>
                <a:lnTo>
                  <a:pt x="10733" y="46181"/>
                </a:lnTo>
                <a:lnTo>
                  <a:pt x="2395" y="46181"/>
                </a:lnTo>
                <a:lnTo>
                  <a:pt x="27" y="43873"/>
                </a:lnTo>
                <a:close/>
              </a:path>
              <a:path w="53975" h="117475">
                <a:moveTo>
                  <a:pt x="22192" y="90349"/>
                </a:moveTo>
                <a:lnTo>
                  <a:pt x="19160" y="90349"/>
                </a:lnTo>
                <a:lnTo>
                  <a:pt x="22323" y="90492"/>
                </a:lnTo>
                <a:lnTo>
                  <a:pt x="22192" y="90349"/>
                </a:lnTo>
                <a:close/>
              </a:path>
              <a:path w="53975" h="117475">
                <a:moveTo>
                  <a:pt x="2359" y="35395"/>
                </a:moveTo>
                <a:lnTo>
                  <a:pt x="0" y="37726"/>
                </a:lnTo>
                <a:lnTo>
                  <a:pt x="27" y="43873"/>
                </a:lnTo>
                <a:lnTo>
                  <a:pt x="2395" y="46181"/>
                </a:lnTo>
                <a:lnTo>
                  <a:pt x="8281" y="46106"/>
                </a:lnTo>
                <a:lnTo>
                  <a:pt x="10563" y="43810"/>
                </a:lnTo>
                <a:lnTo>
                  <a:pt x="10551" y="37726"/>
                </a:lnTo>
                <a:lnTo>
                  <a:pt x="8285" y="35431"/>
                </a:lnTo>
                <a:lnTo>
                  <a:pt x="2359" y="35395"/>
                </a:lnTo>
                <a:close/>
              </a:path>
              <a:path w="53975" h="117475">
                <a:moveTo>
                  <a:pt x="10655" y="40811"/>
                </a:moveTo>
                <a:lnTo>
                  <a:pt x="10563" y="43810"/>
                </a:lnTo>
                <a:lnTo>
                  <a:pt x="8281" y="46106"/>
                </a:lnTo>
                <a:lnTo>
                  <a:pt x="2395" y="46181"/>
                </a:lnTo>
                <a:lnTo>
                  <a:pt x="10733" y="46181"/>
                </a:lnTo>
                <a:lnTo>
                  <a:pt x="10655" y="40811"/>
                </a:lnTo>
                <a:close/>
              </a:path>
              <a:path w="53975" h="117475">
                <a:moveTo>
                  <a:pt x="10808" y="35395"/>
                </a:moveTo>
                <a:lnTo>
                  <a:pt x="2359" y="35395"/>
                </a:lnTo>
                <a:lnTo>
                  <a:pt x="8285" y="35431"/>
                </a:lnTo>
                <a:lnTo>
                  <a:pt x="10551" y="37726"/>
                </a:lnTo>
                <a:lnTo>
                  <a:pt x="10655" y="40811"/>
                </a:lnTo>
                <a:lnTo>
                  <a:pt x="10808" y="35395"/>
                </a:lnTo>
                <a:close/>
              </a:path>
              <a:path w="53975" h="117475">
                <a:moveTo>
                  <a:pt x="24993" y="0"/>
                </a:moveTo>
                <a:lnTo>
                  <a:pt x="122" y="32619"/>
                </a:lnTo>
                <a:lnTo>
                  <a:pt x="0" y="37726"/>
                </a:lnTo>
                <a:lnTo>
                  <a:pt x="2359" y="35395"/>
                </a:lnTo>
                <a:lnTo>
                  <a:pt x="10808" y="35395"/>
                </a:lnTo>
                <a:lnTo>
                  <a:pt x="25227" y="8003"/>
                </a:lnTo>
                <a:lnTo>
                  <a:pt x="33499" y="8003"/>
                </a:lnTo>
                <a:lnTo>
                  <a:pt x="35215" y="6305"/>
                </a:lnTo>
                <a:lnTo>
                  <a:pt x="35238" y="2189"/>
                </a:lnTo>
                <a:lnTo>
                  <a:pt x="33807" y="527"/>
                </a:lnTo>
                <a:lnTo>
                  <a:pt x="31873" y="246"/>
                </a:lnTo>
                <a:lnTo>
                  <a:pt x="24993" y="0"/>
                </a:lnTo>
                <a:close/>
              </a:path>
              <a:path w="53975" h="117475">
                <a:moveTo>
                  <a:pt x="33499" y="8003"/>
                </a:moveTo>
                <a:lnTo>
                  <a:pt x="25227" y="8003"/>
                </a:lnTo>
                <a:lnTo>
                  <a:pt x="33453" y="8049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56548" y="539663"/>
            <a:ext cx="803588" cy="29409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253075" y="532944"/>
            <a:ext cx="834363" cy="311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0227"/>
            <a:ext cx="9144000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5027"/>
            <a:ext cx="9144000" cy="9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9827"/>
            <a:ext cx="9144000" cy="9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4627"/>
            <a:ext cx="9144000" cy="9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9427"/>
            <a:ext cx="9144000" cy="9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4227"/>
            <a:ext cx="9144000" cy="9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29027"/>
            <a:ext cx="9144000" cy="9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3827"/>
            <a:ext cx="9144000" cy="91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38627"/>
            <a:ext cx="9144000" cy="91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3427"/>
            <a:ext cx="9144000" cy="91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48228"/>
            <a:ext cx="9144000" cy="9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53028"/>
            <a:ext cx="9144000" cy="91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57828"/>
            <a:ext cx="9144000" cy="91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62628"/>
            <a:ext cx="9144000" cy="91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67428"/>
            <a:ext cx="9144000" cy="91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72228"/>
            <a:ext cx="9144000" cy="91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77028"/>
            <a:ext cx="9144000" cy="914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81828"/>
            <a:ext cx="9144000" cy="91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86628"/>
            <a:ext cx="9144000" cy="91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1428"/>
            <a:ext cx="9144000" cy="914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0"/>
            <a:ext cx="9144000" cy="6863080"/>
            <a:chOff x="0" y="0"/>
            <a:chExt cx="9144000" cy="686308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96228"/>
              <a:ext cx="9144000" cy="91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016" y="1411224"/>
              <a:ext cx="201168" cy="20269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8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64540" y="792226"/>
            <a:ext cx="57124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Compression</a:t>
            </a:r>
            <a:r>
              <a:rPr sz="4400" spc="-80" dirty="0"/>
              <a:t> </a:t>
            </a:r>
            <a:r>
              <a:rPr sz="4400" dirty="0"/>
              <a:t>Functions</a:t>
            </a:r>
            <a:endParaRPr sz="4400"/>
          </a:p>
        </p:txBody>
      </p:sp>
      <p:sp>
        <p:nvSpPr>
          <p:cNvPr id="30" name="object 30"/>
          <p:cNvSpPr txBox="1"/>
          <p:nvPr/>
        </p:nvSpPr>
        <p:spPr>
          <a:xfrm>
            <a:off x="859942" y="1612299"/>
            <a:ext cx="7578725" cy="42138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12750" indent="-343535">
              <a:lnSpc>
                <a:spcPct val="100000"/>
              </a:lnSpc>
              <a:spcBef>
                <a:spcPts val="700"/>
              </a:spcBef>
              <a:buClr>
                <a:srgbClr val="40458C"/>
              </a:buClr>
              <a:buSzPct val="58928"/>
              <a:buFont typeface="Wingdings"/>
              <a:buChar char=""/>
              <a:tabLst>
                <a:tab pos="412750" algn="l"/>
                <a:tab pos="413384" algn="l"/>
              </a:tabLst>
            </a:pP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Division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813435" lvl="1" indent="-287020">
              <a:lnSpc>
                <a:spcPct val="100000"/>
              </a:lnSpc>
              <a:spcBef>
                <a:spcPts val="520"/>
              </a:spcBef>
              <a:buSzPct val="60416"/>
              <a:buFont typeface="Wingdings"/>
              <a:buChar char=""/>
              <a:tabLst>
                <a:tab pos="813435" algn="l"/>
                <a:tab pos="814069" algn="l"/>
              </a:tabLst>
            </a:pP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spc="-7" baseline="-20833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r>
              <a:rPr sz="2400" spc="-22" baseline="-20833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y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400" spc="-3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4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y</a:t>
            </a:r>
            <a:r>
              <a:rPr sz="2400" b="1" i="1" spc="-3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58C"/>
                </a:solidFill>
                <a:latin typeface="Times New Roman"/>
                <a:cs typeface="Times New Roman"/>
              </a:rPr>
              <a:t>mod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813435" marR="240029" lvl="1" indent="-287020">
              <a:lnSpc>
                <a:spcPct val="102099"/>
              </a:lnSpc>
              <a:spcBef>
                <a:spcPts val="520"/>
              </a:spcBef>
              <a:buSzPct val="60416"/>
              <a:buFont typeface="Wingdings"/>
              <a:buChar char=""/>
              <a:tabLst>
                <a:tab pos="813435" algn="l"/>
                <a:tab pos="814069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size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2400" b="1" i="1" spc="15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hash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usually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chosen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to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be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 prime</a:t>
            </a:r>
            <a:endParaRPr sz="2400">
              <a:latin typeface="Tahoma"/>
              <a:cs typeface="Tahoma"/>
            </a:endParaRPr>
          </a:p>
          <a:p>
            <a:pPr marL="1212850" marR="43180" lvl="2" indent="-228600">
              <a:lnSpc>
                <a:spcPct val="100000"/>
              </a:lnSpc>
              <a:spcBef>
                <a:spcPts val="484"/>
              </a:spcBef>
              <a:buClr>
                <a:srgbClr val="6F89F7"/>
              </a:buClr>
              <a:buSzPct val="95000"/>
              <a:buFont typeface="Wingdings"/>
              <a:buChar char=""/>
              <a:tabLst>
                <a:tab pos="1213485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The reason has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to do with number theory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and is beyond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scope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this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course</a:t>
            </a:r>
            <a:endParaRPr sz="2000">
              <a:latin typeface="Tahoma"/>
              <a:cs typeface="Tahoma"/>
            </a:endParaRPr>
          </a:p>
          <a:p>
            <a:pPr marL="393700" indent="-342900">
              <a:lnSpc>
                <a:spcPct val="100000"/>
              </a:lnSpc>
              <a:spcBef>
                <a:spcPts val="835"/>
              </a:spcBef>
              <a:buClr>
                <a:srgbClr val="40458C"/>
              </a:buClr>
              <a:buSzPct val="58928"/>
              <a:buFont typeface="Wingdings"/>
              <a:buChar char=""/>
              <a:tabLst>
                <a:tab pos="393065" algn="l"/>
                <a:tab pos="393700" algn="l"/>
              </a:tabLst>
            </a:pP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Multiply,</a:t>
            </a:r>
            <a:r>
              <a:rPr sz="2800" spc="5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Add and</a:t>
            </a:r>
            <a:r>
              <a:rPr sz="2800" spc="25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BE2D00"/>
                </a:solidFill>
                <a:latin typeface="Tahoma"/>
                <a:cs typeface="Tahoma"/>
              </a:rPr>
              <a:t>Divide</a:t>
            </a:r>
            <a:r>
              <a:rPr sz="2800" spc="10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(MAD)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794385" lvl="1" indent="-287655">
              <a:lnSpc>
                <a:spcPct val="100000"/>
              </a:lnSpc>
              <a:spcBef>
                <a:spcPts val="520"/>
              </a:spcBef>
              <a:buSzPct val="6041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spc="-7" baseline="-20833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r>
              <a:rPr sz="2400" spc="-15" baseline="-20833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y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400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400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ay</a:t>
            </a:r>
            <a:r>
              <a:rPr sz="2400" b="1" i="1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</a:t>
            </a:r>
            <a:r>
              <a:rPr sz="2400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58C"/>
                </a:solidFill>
                <a:latin typeface="Times New Roman"/>
                <a:cs typeface="Times New Roman"/>
              </a:rPr>
              <a:t>mod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794385" lvl="1" indent="-287655">
              <a:lnSpc>
                <a:spcPct val="100000"/>
              </a:lnSpc>
              <a:spcBef>
                <a:spcPts val="575"/>
              </a:spcBef>
              <a:buSzPct val="6041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2400" b="1" i="1" spc="13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and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b</a:t>
            </a:r>
            <a:r>
              <a:rPr sz="2400" b="1" i="1" spc="14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are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nonnegative</a:t>
            </a:r>
            <a:r>
              <a:rPr sz="2400" spc="-4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integers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such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that</a:t>
            </a:r>
            <a:endParaRPr sz="2400">
              <a:latin typeface="Tahoma"/>
              <a:cs typeface="Tahoma"/>
            </a:endParaRPr>
          </a:p>
          <a:p>
            <a:pPr marL="1059815">
              <a:lnSpc>
                <a:spcPct val="100000"/>
              </a:lnSpc>
              <a:spcBef>
                <a:spcPts val="5"/>
              </a:spcBef>
            </a:pP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2400" b="1" i="1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58C"/>
                </a:solidFill>
                <a:latin typeface="Times New Roman"/>
                <a:cs typeface="Times New Roman"/>
              </a:rPr>
              <a:t>mod</a:t>
            </a:r>
            <a:r>
              <a:rPr sz="2400" spc="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2400" b="1" i="1" spc="-3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</a:t>
            </a:r>
            <a:r>
              <a:rPr sz="24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55216" y="5881522"/>
            <a:ext cx="6887209" cy="7493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9085" marR="5080" indent="-287020">
              <a:lnSpc>
                <a:spcPts val="2820"/>
              </a:lnSpc>
              <a:spcBef>
                <a:spcPts val="240"/>
              </a:spcBef>
              <a:buSzPct val="60416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Otherwise, every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integer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would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map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to the same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value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5680" y="1945961"/>
            <a:ext cx="1209683" cy="73408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5681" y="4552699"/>
            <a:ext cx="4147550" cy="20518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4610" y="2916686"/>
            <a:ext cx="2548935" cy="114464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326830" y="1815010"/>
            <a:ext cx="7541228" cy="4853082"/>
            <a:chOff x="326830" y="1815010"/>
            <a:chExt cx="7541228" cy="4853082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6747" y="1815010"/>
              <a:ext cx="350467" cy="31762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1550" y="1825815"/>
              <a:ext cx="157619" cy="2559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0666" y="4210348"/>
              <a:ext cx="196397" cy="27899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1810" y="4229929"/>
              <a:ext cx="153931" cy="2422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5402" y="4228593"/>
              <a:ext cx="161875" cy="2133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2558" y="4213856"/>
              <a:ext cx="295500" cy="27022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6830" y="6197607"/>
              <a:ext cx="280779" cy="47048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1941" y="6314471"/>
              <a:ext cx="150378" cy="18666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957623" y="3111506"/>
              <a:ext cx="50800" cy="199390"/>
            </a:xfrm>
            <a:custGeom>
              <a:avLst/>
              <a:gdLst/>
              <a:ahLst/>
              <a:cxnLst/>
              <a:rect l="l" t="t" r="r" b="b"/>
              <a:pathLst>
                <a:path w="50800" h="199389">
                  <a:moveTo>
                    <a:pt x="287" y="161302"/>
                  </a:moveTo>
                  <a:lnTo>
                    <a:pt x="14097" y="197596"/>
                  </a:lnTo>
                  <a:lnTo>
                    <a:pt x="16212" y="199373"/>
                  </a:lnTo>
                  <a:lnTo>
                    <a:pt x="19367" y="199099"/>
                  </a:lnTo>
                  <a:lnTo>
                    <a:pt x="22512" y="195353"/>
                  </a:lnTo>
                  <a:lnTo>
                    <a:pt x="22699" y="193037"/>
                  </a:lnTo>
                  <a:lnTo>
                    <a:pt x="21611" y="191208"/>
                  </a:lnTo>
                  <a:lnTo>
                    <a:pt x="18087" y="183294"/>
                  </a:lnTo>
                  <a:lnTo>
                    <a:pt x="16175" y="174786"/>
                  </a:lnTo>
                  <a:lnTo>
                    <a:pt x="15465" y="166030"/>
                  </a:lnTo>
                  <a:lnTo>
                    <a:pt x="15476" y="164919"/>
                  </a:lnTo>
                  <a:lnTo>
                    <a:pt x="11794" y="164919"/>
                  </a:lnTo>
                  <a:lnTo>
                    <a:pt x="3301" y="164572"/>
                  </a:lnTo>
                  <a:lnTo>
                    <a:pt x="287" y="161302"/>
                  </a:lnTo>
                  <a:close/>
                </a:path>
                <a:path w="50800" h="199389">
                  <a:moveTo>
                    <a:pt x="3929" y="149195"/>
                  </a:moveTo>
                  <a:lnTo>
                    <a:pt x="415" y="152434"/>
                  </a:lnTo>
                  <a:lnTo>
                    <a:pt x="287" y="161302"/>
                  </a:lnTo>
                  <a:lnTo>
                    <a:pt x="3301" y="164572"/>
                  </a:lnTo>
                  <a:lnTo>
                    <a:pt x="11794" y="164919"/>
                  </a:lnTo>
                  <a:lnTo>
                    <a:pt x="15377" y="161617"/>
                  </a:lnTo>
                  <a:lnTo>
                    <a:pt x="15723" y="153125"/>
                  </a:lnTo>
                  <a:lnTo>
                    <a:pt x="12421" y="149542"/>
                  </a:lnTo>
                  <a:lnTo>
                    <a:pt x="3929" y="149195"/>
                  </a:lnTo>
                  <a:close/>
                </a:path>
                <a:path w="50800" h="199389">
                  <a:moveTo>
                    <a:pt x="15551" y="157372"/>
                  </a:moveTo>
                  <a:lnTo>
                    <a:pt x="15377" y="161617"/>
                  </a:lnTo>
                  <a:lnTo>
                    <a:pt x="11794" y="164919"/>
                  </a:lnTo>
                  <a:lnTo>
                    <a:pt x="15476" y="164919"/>
                  </a:lnTo>
                  <a:lnTo>
                    <a:pt x="15551" y="157372"/>
                  </a:lnTo>
                  <a:close/>
                </a:path>
                <a:path w="50800" h="199389">
                  <a:moveTo>
                    <a:pt x="173" y="156743"/>
                  </a:moveTo>
                  <a:lnTo>
                    <a:pt x="0" y="160990"/>
                  </a:lnTo>
                  <a:lnTo>
                    <a:pt x="287" y="161302"/>
                  </a:lnTo>
                  <a:lnTo>
                    <a:pt x="173" y="156743"/>
                  </a:lnTo>
                  <a:close/>
                </a:path>
                <a:path w="50800" h="199389">
                  <a:moveTo>
                    <a:pt x="16010" y="149195"/>
                  </a:moveTo>
                  <a:lnTo>
                    <a:pt x="3929" y="149195"/>
                  </a:lnTo>
                  <a:lnTo>
                    <a:pt x="12421" y="149542"/>
                  </a:lnTo>
                  <a:lnTo>
                    <a:pt x="15723" y="153125"/>
                  </a:lnTo>
                  <a:lnTo>
                    <a:pt x="15551" y="157367"/>
                  </a:lnTo>
                  <a:lnTo>
                    <a:pt x="16010" y="149195"/>
                  </a:lnTo>
                  <a:close/>
                </a:path>
                <a:path w="50800" h="199389">
                  <a:moveTo>
                    <a:pt x="415" y="152434"/>
                  </a:moveTo>
                  <a:lnTo>
                    <a:pt x="321" y="153125"/>
                  </a:lnTo>
                  <a:lnTo>
                    <a:pt x="173" y="156743"/>
                  </a:lnTo>
                  <a:lnTo>
                    <a:pt x="415" y="152434"/>
                  </a:lnTo>
                  <a:close/>
                </a:path>
                <a:path w="50800" h="199389">
                  <a:moveTo>
                    <a:pt x="3305" y="120750"/>
                  </a:moveTo>
                  <a:lnTo>
                    <a:pt x="2616" y="126537"/>
                  </a:lnTo>
                  <a:lnTo>
                    <a:pt x="1572" y="136588"/>
                  </a:lnTo>
                  <a:lnTo>
                    <a:pt x="739" y="146657"/>
                  </a:lnTo>
                  <a:lnTo>
                    <a:pt x="415" y="152434"/>
                  </a:lnTo>
                  <a:lnTo>
                    <a:pt x="3929" y="149195"/>
                  </a:lnTo>
                  <a:lnTo>
                    <a:pt x="16010" y="149195"/>
                  </a:lnTo>
                  <a:lnTo>
                    <a:pt x="16099" y="147605"/>
                  </a:lnTo>
                  <a:lnTo>
                    <a:pt x="16910" y="137856"/>
                  </a:lnTo>
                  <a:lnTo>
                    <a:pt x="17924" y="128124"/>
                  </a:lnTo>
                  <a:lnTo>
                    <a:pt x="18222" y="125622"/>
                  </a:lnTo>
                  <a:lnTo>
                    <a:pt x="14710" y="125622"/>
                  </a:lnTo>
                  <a:lnTo>
                    <a:pt x="6276" y="124569"/>
                  </a:lnTo>
                  <a:lnTo>
                    <a:pt x="3305" y="120750"/>
                  </a:lnTo>
                  <a:close/>
                </a:path>
                <a:path w="50800" h="199389">
                  <a:moveTo>
                    <a:pt x="8182" y="109297"/>
                  </a:moveTo>
                  <a:lnTo>
                    <a:pt x="4383" y="112254"/>
                  </a:lnTo>
                  <a:lnTo>
                    <a:pt x="3811" y="116505"/>
                  </a:lnTo>
                  <a:lnTo>
                    <a:pt x="3305" y="120750"/>
                  </a:lnTo>
                  <a:lnTo>
                    <a:pt x="6276" y="124569"/>
                  </a:lnTo>
                  <a:lnTo>
                    <a:pt x="14710" y="125622"/>
                  </a:lnTo>
                  <a:lnTo>
                    <a:pt x="18555" y="122629"/>
                  </a:lnTo>
                  <a:lnTo>
                    <a:pt x="19608" y="114195"/>
                  </a:lnTo>
                  <a:lnTo>
                    <a:pt x="16616" y="110350"/>
                  </a:lnTo>
                  <a:lnTo>
                    <a:pt x="8182" y="109297"/>
                  </a:lnTo>
                  <a:close/>
                </a:path>
                <a:path w="50800" h="199389">
                  <a:moveTo>
                    <a:pt x="19083" y="118413"/>
                  </a:moveTo>
                  <a:lnTo>
                    <a:pt x="18555" y="122629"/>
                  </a:lnTo>
                  <a:lnTo>
                    <a:pt x="14710" y="125622"/>
                  </a:lnTo>
                  <a:lnTo>
                    <a:pt x="18222" y="125622"/>
                  </a:lnTo>
                  <a:lnTo>
                    <a:pt x="19083" y="118413"/>
                  </a:lnTo>
                  <a:close/>
                </a:path>
                <a:path w="50800" h="199389">
                  <a:moveTo>
                    <a:pt x="3811" y="116505"/>
                  </a:moveTo>
                  <a:lnTo>
                    <a:pt x="3284" y="120723"/>
                  </a:lnTo>
                  <a:lnTo>
                    <a:pt x="3811" y="116505"/>
                  </a:lnTo>
                  <a:close/>
                </a:path>
                <a:path w="50800" h="199389">
                  <a:moveTo>
                    <a:pt x="20309" y="109297"/>
                  </a:moveTo>
                  <a:lnTo>
                    <a:pt x="8182" y="109297"/>
                  </a:lnTo>
                  <a:lnTo>
                    <a:pt x="16616" y="110350"/>
                  </a:lnTo>
                  <a:lnTo>
                    <a:pt x="19608" y="114195"/>
                  </a:lnTo>
                  <a:lnTo>
                    <a:pt x="19085" y="118396"/>
                  </a:lnTo>
                  <a:lnTo>
                    <a:pt x="20309" y="109297"/>
                  </a:lnTo>
                  <a:close/>
                </a:path>
                <a:path w="50800" h="199389">
                  <a:moveTo>
                    <a:pt x="4383" y="112254"/>
                  </a:moveTo>
                  <a:lnTo>
                    <a:pt x="3811" y="116505"/>
                  </a:lnTo>
                  <a:lnTo>
                    <a:pt x="4383" y="112254"/>
                  </a:lnTo>
                  <a:close/>
                </a:path>
                <a:path w="50800" h="199389">
                  <a:moveTo>
                    <a:pt x="10694" y="73865"/>
                  </a:moveTo>
                  <a:lnTo>
                    <a:pt x="9245" y="81307"/>
                  </a:lnTo>
                  <a:lnTo>
                    <a:pt x="7206" y="93004"/>
                  </a:lnTo>
                  <a:lnTo>
                    <a:pt x="5395" y="104738"/>
                  </a:lnTo>
                  <a:lnTo>
                    <a:pt x="4383" y="112254"/>
                  </a:lnTo>
                  <a:lnTo>
                    <a:pt x="8182" y="109297"/>
                  </a:lnTo>
                  <a:lnTo>
                    <a:pt x="20309" y="109297"/>
                  </a:lnTo>
                  <a:lnTo>
                    <a:pt x="20626" y="106942"/>
                  </a:lnTo>
                  <a:lnTo>
                    <a:pt x="22391" y="95503"/>
                  </a:lnTo>
                  <a:lnTo>
                    <a:pt x="24377" y="84101"/>
                  </a:lnTo>
                  <a:lnTo>
                    <a:pt x="25256" y="79587"/>
                  </a:lnTo>
                  <a:lnTo>
                    <a:pt x="21668" y="79587"/>
                  </a:lnTo>
                  <a:lnTo>
                    <a:pt x="13343" y="77880"/>
                  </a:lnTo>
                  <a:lnTo>
                    <a:pt x="10694" y="73865"/>
                  </a:lnTo>
                  <a:close/>
                </a:path>
                <a:path w="50800" h="199389">
                  <a:moveTo>
                    <a:pt x="16432" y="62807"/>
                  </a:moveTo>
                  <a:lnTo>
                    <a:pt x="12408" y="65463"/>
                  </a:lnTo>
                  <a:lnTo>
                    <a:pt x="11515" y="69651"/>
                  </a:lnTo>
                  <a:lnTo>
                    <a:pt x="10694" y="73865"/>
                  </a:lnTo>
                  <a:lnTo>
                    <a:pt x="13343" y="77880"/>
                  </a:lnTo>
                  <a:lnTo>
                    <a:pt x="21668" y="79587"/>
                  </a:lnTo>
                  <a:lnTo>
                    <a:pt x="25735" y="76904"/>
                  </a:lnTo>
                  <a:lnTo>
                    <a:pt x="27440" y="68578"/>
                  </a:lnTo>
                  <a:lnTo>
                    <a:pt x="24757" y="64512"/>
                  </a:lnTo>
                  <a:lnTo>
                    <a:pt x="16432" y="62807"/>
                  </a:lnTo>
                  <a:close/>
                </a:path>
                <a:path w="50800" h="199389">
                  <a:moveTo>
                    <a:pt x="26583" y="72765"/>
                  </a:moveTo>
                  <a:lnTo>
                    <a:pt x="25735" y="76904"/>
                  </a:lnTo>
                  <a:lnTo>
                    <a:pt x="21668" y="79587"/>
                  </a:lnTo>
                  <a:lnTo>
                    <a:pt x="25256" y="79587"/>
                  </a:lnTo>
                  <a:lnTo>
                    <a:pt x="26583" y="72765"/>
                  </a:lnTo>
                  <a:close/>
                </a:path>
                <a:path w="50800" h="199389">
                  <a:moveTo>
                    <a:pt x="11515" y="69651"/>
                  </a:moveTo>
                  <a:lnTo>
                    <a:pt x="10661" y="73814"/>
                  </a:lnTo>
                  <a:lnTo>
                    <a:pt x="11515" y="69651"/>
                  </a:lnTo>
                  <a:close/>
                </a:path>
                <a:path w="50800" h="199389">
                  <a:moveTo>
                    <a:pt x="28691" y="62807"/>
                  </a:moveTo>
                  <a:lnTo>
                    <a:pt x="16432" y="62807"/>
                  </a:lnTo>
                  <a:lnTo>
                    <a:pt x="24757" y="64512"/>
                  </a:lnTo>
                  <a:lnTo>
                    <a:pt x="27440" y="68578"/>
                  </a:lnTo>
                  <a:lnTo>
                    <a:pt x="26588" y="72740"/>
                  </a:lnTo>
                  <a:lnTo>
                    <a:pt x="28691" y="62807"/>
                  </a:lnTo>
                  <a:close/>
                </a:path>
                <a:path w="50800" h="199389">
                  <a:moveTo>
                    <a:pt x="12408" y="65463"/>
                  </a:moveTo>
                  <a:lnTo>
                    <a:pt x="11544" y="69506"/>
                  </a:lnTo>
                  <a:lnTo>
                    <a:pt x="12408" y="65463"/>
                  </a:lnTo>
                  <a:close/>
                </a:path>
                <a:path w="50800" h="199389">
                  <a:moveTo>
                    <a:pt x="21001" y="29945"/>
                  </a:moveTo>
                  <a:lnTo>
                    <a:pt x="19148" y="36748"/>
                  </a:lnTo>
                  <a:lnTo>
                    <a:pt x="16405" y="47669"/>
                  </a:lnTo>
                  <a:lnTo>
                    <a:pt x="13864" y="58640"/>
                  </a:lnTo>
                  <a:lnTo>
                    <a:pt x="12408" y="65463"/>
                  </a:lnTo>
                  <a:lnTo>
                    <a:pt x="16432" y="62807"/>
                  </a:lnTo>
                  <a:lnTo>
                    <a:pt x="28691" y="62807"/>
                  </a:lnTo>
                  <a:lnTo>
                    <a:pt x="31297" y="51243"/>
                  </a:lnTo>
                  <a:lnTo>
                    <a:pt x="33888" y="40549"/>
                  </a:lnTo>
                  <a:lnTo>
                    <a:pt x="34981" y="36335"/>
                  </a:lnTo>
                  <a:lnTo>
                    <a:pt x="31315" y="36335"/>
                  </a:lnTo>
                  <a:lnTo>
                    <a:pt x="23299" y="34062"/>
                  </a:lnTo>
                  <a:lnTo>
                    <a:pt x="21001" y="29945"/>
                  </a:lnTo>
                  <a:close/>
                </a:path>
                <a:path w="50800" h="199389">
                  <a:moveTo>
                    <a:pt x="27336" y="19587"/>
                  </a:moveTo>
                  <a:lnTo>
                    <a:pt x="23233" y="21915"/>
                  </a:lnTo>
                  <a:lnTo>
                    <a:pt x="22108" y="25883"/>
                  </a:lnTo>
                  <a:lnTo>
                    <a:pt x="21001" y="29945"/>
                  </a:lnTo>
                  <a:lnTo>
                    <a:pt x="23299" y="34062"/>
                  </a:lnTo>
                  <a:lnTo>
                    <a:pt x="31315" y="36335"/>
                  </a:lnTo>
                  <a:lnTo>
                    <a:pt x="35486" y="34008"/>
                  </a:lnTo>
                  <a:lnTo>
                    <a:pt x="36652" y="29891"/>
                  </a:lnTo>
                  <a:lnTo>
                    <a:pt x="37731" y="25873"/>
                  </a:lnTo>
                  <a:lnTo>
                    <a:pt x="35345" y="21736"/>
                  </a:lnTo>
                  <a:lnTo>
                    <a:pt x="27336" y="19587"/>
                  </a:lnTo>
                  <a:close/>
                </a:path>
                <a:path w="50800" h="199389">
                  <a:moveTo>
                    <a:pt x="36650" y="29898"/>
                  </a:moveTo>
                  <a:lnTo>
                    <a:pt x="35486" y="34008"/>
                  </a:lnTo>
                  <a:lnTo>
                    <a:pt x="31315" y="36335"/>
                  </a:lnTo>
                  <a:lnTo>
                    <a:pt x="34981" y="36335"/>
                  </a:lnTo>
                  <a:lnTo>
                    <a:pt x="36650" y="29898"/>
                  </a:lnTo>
                  <a:close/>
                </a:path>
                <a:path w="50800" h="199389">
                  <a:moveTo>
                    <a:pt x="22108" y="25883"/>
                  </a:moveTo>
                  <a:lnTo>
                    <a:pt x="20971" y="29891"/>
                  </a:lnTo>
                  <a:lnTo>
                    <a:pt x="22108" y="25883"/>
                  </a:lnTo>
                  <a:close/>
                </a:path>
                <a:path w="50800" h="199389">
                  <a:moveTo>
                    <a:pt x="32768" y="0"/>
                  </a:moveTo>
                  <a:lnTo>
                    <a:pt x="29621" y="5144"/>
                  </a:lnTo>
                  <a:lnTo>
                    <a:pt x="25303" y="14818"/>
                  </a:lnTo>
                  <a:lnTo>
                    <a:pt x="23233" y="21915"/>
                  </a:lnTo>
                  <a:lnTo>
                    <a:pt x="22106" y="25883"/>
                  </a:lnTo>
                  <a:lnTo>
                    <a:pt x="23233" y="21915"/>
                  </a:lnTo>
                  <a:lnTo>
                    <a:pt x="27336" y="19587"/>
                  </a:lnTo>
                  <a:lnTo>
                    <a:pt x="39242" y="19587"/>
                  </a:lnTo>
                  <a:lnTo>
                    <a:pt x="39495" y="18487"/>
                  </a:lnTo>
                  <a:lnTo>
                    <a:pt x="38665" y="16261"/>
                  </a:lnTo>
                  <a:lnTo>
                    <a:pt x="38215" y="15204"/>
                  </a:lnTo>
                  <a:lnTo>
                    <a:pt x="37593" y="14268"/>
                  </a:lnTo>
                  <a:lnTo>
                    <a:pt x="33846" y="14057"/>
                  </a:lnTo>
                  <a:lnTo>
                    <a:pt x="30935" y="10934"/>
                  </a:lnTo>
                  <a:lnTo>
                    <a:pt x="31045" y="3327"/>
                  </a:lnTo>
                  <a:lnTo>
                    <a:pt x="34218" y="241"/>
                  </a:lnTo>
                  <a:lnTo>
                    <a:pt x="37166" y="241"/>
                  </a:lnTo>
                  <a:lnTo>
                    <a:pt x="32768" y="0"/>
                  </a:lnTo>
                  <a:close/>
                </a:path>
                <a:path w="50800" h="199389">
                  <a:moveTo>
                    <a:pt x="39242" y="19587"/>
                  </a:moveTo>
                  <a:lnTo>
                    <a:pt x="27336" y="19587"/>
                  </a:lnTo>
                  <a:lnTo>
                    <a:pt x="35345" y="21736"/>
                  </a:lnTo>
                  <a:lnTo>
                    <a:pt x="37731" y="25873"/>
                  </a:lnTo>
                  <a:lnTo>
                    <a:pt x="38178" y="24208"/>
                  </a:lnTo>
                  <a:lnTo>
                    <a:pt x="39242" y="19587"/>
                  </a:lnTo>
                  <a:close/>
                </a:path>
                <a:path w="50800" h="199389">
                  <a:moveTo>
                    <a:pt x="38200" y="298"/>
                  </a:moveTo>
                  <a:lnTo>
                    <a:pt x="40406" y="419"/>
                  </a:lnTo>
                  <a:lnTo>
                    <a:pt x="42298" y="1419"/>
                  </a:lnTo>
                  <a:lnTo>
                    <a:pt x="45881" y="6117"/>
                  </a:lnTo>
                  <a:lnTo>
                    <a:pt x="45290" y="10505"/>
                  </a:lnTo>
                  <a:lnTo>
                    <a:pt x="42219" y="12847"/>
                  </a:lnTo>
                  <a:lnTo>
                    <a:pt x="39574" y="18145"/>
                  </a:lnTo>
                  <a:lnTo>
                    <a:pt x="39495" y="18487"/>
                  </a:lnTo>
                  <a:lnTo>
                    <a:pt x="40177" y="20316"/>
                  </a:lnTo>
                  <a:lnTo>
                    <a:pt x="43516" y="21838"/>
                  </a:lnTo>
                  <a:lnTo>
                    <a:pt x="49129" y="19743"/>
                  </a:lnTo>
                  <a:lnTo>
                    <a:pt x="50678" y="17040"/>
                  </a:lnTo>
                  <a:lnTo>
                    <a:pt x="49668" y="11286"/>
                  </a:lnTo>
                  <a:lnTo>
                    <a:pt x="48854" y="8232"/>
                  </a:lnTo>
                  <a:lnTo>
                    <a:pt x="45195" y="2476"/>
                  </a:lnTo>
                  <a:lnTo>
                    <a:pt x="41878" y="350"/>
                  </a:lnTo>
                  <a:lnTo>
                    <a:pt x="38200" y="298"/>
                  </a:lnTo>
                  <a:close/>
                </a:path>
                <a:path w="50800" h="199389">
                  <a:moveTo>
                    <a:pt x="41504" y="14260"/>
                  </a:moveTo>
                  <a:lnTo>
                    <a:pt x="37588" y="14260"/>
                  </a:lnTo>
                  <a:lnTo>
                    <a:pt x="38215" y="15204"/>
                  </a:lnTo>
                  <a:lnTo>
                    <a:pt x="38665" y="16261"/>
                  </a:lnTo>
                  <a:lnTo>
                    <a:pt x="39495" y="18487"/>
                  </a:lnTo>
                  <a:lnTo>
                    <a:pt x="39574" y="18145"/>
                  </a:lnTo>
                  <a:lnTo>
                    <a:pt x="41504" y="14260"/>
                  </a:lnTo>
                  <a:close/>
                </a:path>
                <a:path w="50800" h="199389">
                  <a:moveTo>
                    <a:pt x="34218" y="241"/>
                  </a:moveTo>
                  <a:lnTo>
                    <a:pt x="31045" y="3327"/>
                  </a:lnTo>
                  <a:lnTo>
                    <a:pt x="30935" y="10934"/>
                  </a:lnTo>
                  <a:lnTo>
                    <a:pt x="33846" y="14057"/>
                  </a:lnTo>
                  <a:lnTo>
                    <a:pt x="37588" y="14268"/>
                  </a:lnTo>
                  <a:lnTo>
                    <a:pt x="41504" y="14260"/>
                  </a:lnTo>
                  <a:lnTo>
                    <a:pt x="42207" y="12847"/>
                  </a:lnTo>
                  <a:lnTo>
                    <a:pt x="45290" y="10505"/>
                  </a:lnTo>
                  <a:lnTo>
                    <a:pt x="45881" y="6117"/>
                  </a:lnTo>
                  <a:lnTo>
                    <a:pt x="42298" y="1419"/>
                  </a:lnTo>
                  <a:lnTo>
                    <a:pt x="40406" y="419"/>
                  </a:lnTo>
                  <a:lnTo>
                    <a:pt x="38200" y="298"/>
                  </a:lnTo>
                  <a:lnTo>
                    <a:pt x="34218" y="241"/>
                  </a:lnTo>
                  <a:close/>
                </a:path>
                <a:path w="50800" h="199389">
                  <a:moveTo>
                    <a:pt x="37166" y="241"/>
                  </a:moveTo>
                  <a:lnTo>
                    <a:pt x="34218" y="241"/>
                  </a:lnTo>
                  <a:lnTo>
                    <a:pt x="38200" y="298"/>
                  </a:lnTo>
                  <a:lnTo>
                    <a:pt x="37166" y="241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75507" y="3122618"/>
              <a:ext cx="110110" cy="14435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7101" y="3068034"/>
              <a:ext cx="554548" cy="23200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2708" y="3104706"/>
              <a:ext cx="258422" cy="15259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02190" y="3071808"/>
              <a:ext cx="485178" cy="18938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13464" y="3067665"/>
              <a:ext cx="393283" cy="2159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71535" y="3064411"/>
              <a:ext cx="487124" cy="268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186">
            <a:extLst>
              <a:ext uri="{FF2B5EF4-FFF2-40B4-BE49-F238E27FC236}">
                <a16:creationId xmlns:a16="http://schemas.microsoft.com/office/drawing/2014/main" id="{30D87F2F-D11E-E4FD-C8B2-5E980F777149}"/>
              </a:ext>
            </a:extLst>
          </p:cNvPr>
          <p:cNvGrpSpPr/>
          <p:nvPr/>
        </p:nvGrpSpPr>
        <p:grpSpPr>
          <a:xfrm>
            <a:off x="1670685" y="79375"/>
            <a:ext cx="5802630" cy="7477125"/>
            <a:chOff x="-3175" y="0"/>
            <a:chExt cx="5802630" cy="7477125"/>
          </a:xfrm>
        </p:grpSpPr>
        <p:sp>
          <p:nvSpPr>
            <p:cNvPr id="3" name="object 1187">
              <a:extLst>
                <a:ext uri="{FF2B5EF4-FFF2-40B4-BE49-F238E27FC236}">
                  <a16:creationId xmlns:a16="http://schemas.microsoft.com/office/drawing/2014/main" id="{EECDB710-3D6E-4E98-0778-F20B4D53162B}"/>
                </a:ext>
              </a:extLst>
            </p:cNvPr>
            <p:cNvSpPr/>
            <p:nvPr/>
          </p:nvSpPr>
          <p:spPr>
            <a:xfrm>
              <a:off x="0" y="3624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188">
              <a:extLst>
                <a:ext uri="{FF2B5EF4-FFF2-40B4-BE49-F238E27FC236}">
                  <a16:creationId xmlns:a16="http://schemas.microsoft.com/office/drawing/2014/main" id="{50C1FE0C-07DF-5DAD-2BCA-499A7EE65027}"/>
                </a:ext>
              </a:extLst>
            </p:cNvPr>
            <p:cNvSpPr/>
            <p:nvPr/>
          </p:nvSpPr>
          <p:spPr>
            <a:xfrm>
              <a:off x="0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189">
              <a:extLst>
                <a:ext uri="{FF2B5EF4-FFF2-40B4-BE49-F238E27FC236}">
                  <a16:creationId xmlns:a16="http://schemas.microsoft.com/office/drawing/2014/main" id="{DE9E43FA-258D-45A0-D9A0-CD958279C232}"/>
                </a:ext>
              </a:extLst>
            </p:cNvPr>
            <p:cNvSpPr/>
            <p:nvPr/>
          </p:nvSpPr>
          <p:spPr>
            <a:xfrm>
              <a:off x="0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190">
              <a:extLst>
                <a:ext uri="{FF2B5EF4-FFF2-40B4-BE49-F238E27FC236}">
                  <a16:creationId xmlns:a16="http://schemas.microsoft.com/office/drawing/2014/main" id="{51D3C82D-F2A0-4E30-DB89-20F1AB259A00}"/>
                </a:ext>
              </a:extLst>
            </p:cNvPr>
            <p:cNvSpPr/>
            <p:nvPr/>
          </p:nvSpPr>
          <p:spPr>
            <a:xfrm>
              <a:off x="0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91">
              <a:extLst>
                <a:ext uri="{FF2B5EF4-FFF2-40B4-BE49-F238E27FC236}">
                  <a16:creationId xmlns:a16="http://schemas.microsoft.com/office/drawing/2014/main" id="{4B14EF62-6D84-5A3A-730E-12420A3AA3A7}"/>
                </a:ext>
              </a:extLst>
            </p:cNvPr>
            <p:cNvSpPr/>
            <p:nvPr/>
          </p:nvSpPr>
          <p:spPr>
            <a:xfrm>
              <a:off x="0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92">
              <a:extLst>
                <a:ext uri="{FF2B5EF4-FFF2-40B4-BE49-F238E27FC236}">
                  <a16:creationId xmlns:a16="http://schemas.microsoft.com/office/drawing/2014/main" id="{4D6F84A2-F442-BCF7-3BD1-2FD9B967C974}"/>
                </a:ext>
              </a:extLst>
            </p:cNvPr>
            <p:cNvSpPr/>
            <p:nvPr/>
          </p:nvSpPr>
          <p:spPr>
            <a:xfrm>
              <a:off x="0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93">
              <a:extLst>
                <a:ext uri="{FF2B5EF4-FFF2-40B4-BE49-F238E27FC236}">
                  <a16:creationId xmlns:a16="http://schemas.microsoft.com/office/drawing/2014/main" id="{D3A50D7C-A721-C50B-CDF1-6B4C09514A14}"/>
                </a:ext>
              </a:extLst>
            </p:cNvPr>
            <p:cNvSpPr/>
            <p:nvPr/>
          </p:nvSpPr>
          <p:spPr>
            <a:xfrm>
              <a:off x="0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94">
              <a:extLst>
                <a:ext uri="{FF2B5EF4-FFF2-40B4-BE49-F238E27FC236}">
                  <a16:creationId xmlns:a16="http://schemas.microsoft.com/office/drawing/2014/main" id="{D8391A5E-A274-27AD-627B-3CEC666EE0D8}"/>
                </a:ext>
              </a:extLst>
            </p:cNvPr>
            <p:cNvSpPr/>
            <p:nvPr/>
          </p:nvSpPr>
          <p:spPr>
            <a:xfrm>
              <a:off x="0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95">
              <a:extLst>
                <a:ext uri="{FF2B5EF4-FFF2-40B4-BE49-F238E27FC236}">
                  <a16:creationId xmlns:a16="http://schemas.microsoft.com/office/drawing/2014/main" id="{4DFAD6EC-D9E4-D029-34F3-123A3C5518A6}"/>
                </a:ext>
              </a:extLst>
            </p:cNvPr>
            <p:cNvSpPr/>
            <p:nvPr/>
          </p:nvSpPr>
          <p:spPr>
            <a:xfrm>
              <a:off x="0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96">
              <a:extLst>
                <a:ext uri="{FF2B5EF4-FFF2-40B4-BE49-F238E27FC236}">
                  <a16:creationId xmlns:a16="http://schemas.microsoft.com/office/drawing/2014/main" id="{5DEB593E-85C8-7BAD-CB97-4CA519BC015F}"/>
                </a:ext>
              </a:extLst>
            </p:cNvPr>
            <p:cNvSpPr/>
            <p:nvPr/>
          </p:nvSpPr>
          <p:spPr>
            <a:xfrm>
              <a:off x="0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97">
              <a:extLst>
                <a:ext uri="{FF2B5EF4-FFF2-40B4-BE49-F238E27FC236}">
                  <a16:creationId xmlns:a16="http://schemas.microsoft.com/office/drawing/2014/main" id="{2E77D290-5597-ABBA-7BCF-3B7E6A73AA8C}"/>
                </a:ext>
              </a:extLst>
            </p:cNvPr>
            <p:cNvSpPr/>
            <p:nvPr/>
          </p:nvSpPr>
          <p:spPr>
            <a:xfrm>
              <a:off x="0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98">
              <a:extLst>
                <a:ext uri="{FF2B5EF4-FFF2-40B4-BE49-F238E27FC236}">
                  <a16:creationId xmlns:a16="http://schemas.microsoft.com/office/drawing/2014/main" id="{869C7F4E-18DF-A597-E52B-031828D5F5E4}"/>
                </a:ext>
              </a:extLst>
            </p:cNvPr>
            <p:cNvSpPr/>
            <p:nvPr/>
          </p:nvSpPr>
          <p:spPr>
            <a:xfrm>
              <a:off x="0" y="5910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99">
              <a:extLst>
                <a:ext uri="{FF2B5EF4-FFF2-40B4-BE49-F238E27FC236}">
                  <a16:creationId xmlns:a16="http://schemas.microsoft.com/office/drawing/2014/main" id="{7DDCA41C-BC19-7643-2BCC-56EE2392CA4C}"/>
                </a:ext>
              </a:extLst>
            </p:cNvPr>
            <p:cNvSpPr/>
            <p:nvPr/>
          </p:nvSpPr>
          <p:spPr>
            <a:xfrm>
              <a:off x="0" y="6118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12"/>
                  </a:lnTo>
                </a:path>
                <a:path w="84455" h="208279">
                  <a:moveTo>
                    <a:pt x="0" y="12"/>
                  </a:moveTo>
                  <a:lnTo>
                    <a:pt x="83832" y="12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00">
              <a:extLst>
                <a:ext uri="{FF2B5EF4-FFF2-40B4-BE49-F238E27FC236}">
                  <a16:creationId xmlns:a16="http://schemas.microsoft.com/office/drawing/2014/main" id="{FA611668-8F10-B132-6A09-27D38D822EAB}"/>
                </a:ext>
              </a:extLst>
            </p:cNvPr>
            <p:cNvSpPr/>
            <p:nvPr/>
          </p:nvSpPr>
          <p:spPr>
            <a:xfrm>
              <a:off x="0" y="632650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01">
              <a:extLst>
                <a:ext uri="{FF2B5EF4-FFF2-40B4-BE49-F238E27FC236}">
                  <a16:creationId xmlns:a16="http://schemas.microsoft.com/office/drawing/2014/main" id="{13F1066B-C1DB-871F-8244-2EBA51C4E72C}"/>
                </a:ext>
              </a:extLst>
            </p:cNvPr>
            <p:cNvSpPr/>
            <p:nvPr/>
          </p:nvSpPr>
          <p:spPr>
            <a:xfrm>
              <a:off x="0" y="6534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02">
              <a:extLst>
                <a:ext uri="{FF2B5EF4-FFF2-40B4-BE49-F238E27FC236}">
                  <a16:creationId xmlns:a16="http://schemas.microsoft.com/office/drawing/2014/main" id="{ED32EAA7-8F90-6025-029C-1EED042A142D}"/>
                </a:ext>
              </a:extLst>
            </p:cNvPr>
            <p:cNvSpPr/>
            <p:nvPr/>
          </p:nvSpPr>
          <p:spPr>
            <a:xfrm>
              <a:off x="0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03">
              <a:extLst>
                <a:ext uri="{FF2B5EF4-FFF2-40B4-BE49-F238E27FC236}">
                  <a16:creationId xmlns:a16="http://schemas.microsoft.com/office/drawing/2014/main" id="{32AC05B1-34A9-4594-795E-FADD214BD7C3}"/>
                </a:ext>
              </a:extLst>
            </p:cNvPr>
            <p:cNvSpPr/>
            <p:nvPr/>
          </p:nvSpPr>
          <p:spPr>
            <a:xfrm>
              <a:off x="0" y="694996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0" y="207822"/>
                  </a:moveTo>
                  <a:lnTo>
                    <a:pt x="83832" y="207822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04">
              <a:extLst>
                <a:ext uri="{FF2B5EF4-FFF2-40B4-BE49-F238E27FC236}">
                  <a16:creationId xmlns:a16="http://schemas.microsoft.com/office/drawing/2014/main" id="{DA1450F8-B0DA-0394-8751-F4E770F6B4A3}"/>
                </a:ext>
              </a:extLst>
            </p:cNvPr>
            <p:cNvSpPr/>
            <p:nvPr/>
          </p:nvSpPr>
          <p:spPr>
            <a:xfrm>
              <a:off x="0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05">
              <a:extLst>
                <a:ext uri="{FF2B5EF4-FFF2-40B4-BE49-F238E27FC236}">
                  <a16:creationId xmlns:a16="http://schemas.microsoft.com/office/drawing/2014/main" id="{3FA47AF2-2375-FA1A-2DED-4F9D695C3167}"/>
                </a:ext>
              </a:extLst>
            </p:cNvPr>
            <p:cNvSpPr/>
            <p:nvPr/>
          </p:nvSpPr>
          <p:spPr>
            <a:xfrm>
              <a:off x="0" y="7365606"/>
              <a:ext cx="84455" cy="107950"/>
            </a:xfrm>
            <a:custGeom>
              <a:avLst/>
              <a:gdLst/>
              <a:ahLst/>
              <a:cxnLst/>
              <a:rect l="l" t="t" r="r" b="b"/>
              <a:pathLst>
                <a:path w="84455" h="107950">
                  <a:moveTo>
                    <a:pt x="83832" y="0"/>
                  </a:moveTo>
                  <a:lnTo>
                    <a:pt x="83832" y="107720"/>
                  </a:lnTo>
                </a:path>
                <a:path w="84455" h="107950">
                  <a:moveTo>
                    <a:pt x="83832" y="10772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107950">
                  <a:moveTo>
                    <a:pt x="83832" y="0"/>
                  </a:moveTo>
                  <a:lnTo>
                    <a:pt x="83832" y="0"/>
                  </a:lnTo>
                </a:path>
                <a:path w="84455" h="10795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206">
              <a:extLst>
                <a:ext uri="{FF2B5EF4-FFF2-40B4-BE49-F238E27FC236}">
                  <a16:creationId xmlns:a16="http://schemas.microsoft.com/office/drawing/2014/main" id="{F72C0191-302B-85F2-6DFE-26E6ACB7152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79008" cy="7473327"/>
            </a:xfrm>
            <a:prstGeom prst="rect">
              <a:avLst/>
            </a:prstGeom>
          </p:spPr>
        </p:pic>
        <p:pic>
          <p:nvPicPr>
            <p:cNvPr id="23" name="object 1207">
              <a:extLst>
                <a:ext uri="{FF2B5EF4-FFF2-40B4-BE49-F238E27FC236}">
                  <a16:creationId xmlns:a16="http://schemas.microsoft.com/office/drawing/2014/main" id="{B5C72A4B-340D-EE5C-4B6C-C0DAEB50300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210" y="334859"/>
              <a:ext cx="244252" cy="239165"/>
            </a:xfrm>
            <a:prstGeom prst="rect">
              <a:avLst/>
            </a:prstGeom>
          </p:spPr>
        </p:pic>
        <p:pic>
          <p:nvPicPr>
            <p:cNvPr id="24" name="object 1208">
              <a:extLst>
                <a:ext uri="{FF2B5EF4-FFF2-40B4-BE49-F238E27FC236}">
                  <a16:creationId xmlns:a16="http://schemas.microsoft.com/office/drawing/2014/main" id="{7D741306-BC17-8C0E-B3D6-2FC2881F8DF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998" y="273062"/>
              <a:ext cx="914587" cy="261898"/>
            </a:xfrm>
            <a:prstGeom prst="rect">
              <a:avLst/>
            </a:prstGeom>
          </p:spPr>
        </p:pic>
        <p:pic>
          <p:nvPicPr>
            <p:cNvPr id="25" name="object 1209">
              <a:extLst>
                <a:ext uri="{FF2B5EF4-FFF2-40B4-BE49-F238E27FC236}">
                  <a16:creationId xmlns:a16="http://schemas.microsoft.com/office/drawing/2014/main" id="{39529AB8-A82E-8562-F0C4-D4A79A1B2BC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8428" y="326789"/>
              <a:ext cx="181931" cy="242570"/>
            </a:xfrm>
            <a:prstGeom prst="rect">
              <a:avLst/>
            </a:prstGeom>
          </p:spPr>
        </p:pic>
        <p:pic>
          <p:nvPicPr>
            <p:cNvPr id="26" name="object 1210">
              <a:extLst>
                <a:ext uri="{FF2B5EF4-FFF2-40B4-BE49-F238E27FC236}">
                  <a16:creationId xmlns:a16="http://schemas.microsoft.com/office/drawing/2014/main" id="{A19C4636-67EC-50F4-4937-4F40E5186C8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8595" y="324916"/>
              <a:ext cx="436308" cy="212425"/>
            </a:xfrm>
            <a:prstGeom prst="rect">
              <a:avLst/>
            </a:prstGeom>
          </p:spPr>
        </p:pic>
        <p:pic>
          <p:nvPicPr>
            <p:cNvPr id="27" name="object 1211">
              <a:extLst>
                <a:ext uri="{FF2B5EF4-FFF2-40B4-BE49-F238E27FC236}">
                  <a16:creationId xmlns:a16="http://schemas.microsoft.com/office/drawing/2014/main" id="{058CFC67-7296-6169-5E82-4FDF2A8ADD4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5948" y="341393"/>
              <a:ext cx="71375" cy="159625"/>
            </a:xfrm>
            <a:prstGeom prst="rect">
              <a:avLst/>
            </a:prstGeom>
          </p:spPr>
        </p:pic>
        <p:pic>
          <p:nvPicPr>
            <p:cNvPr id="28" name="object 1212">
              <a:extLst>
                <a:ext uri="{FF2B5EF4-FFF2-40B4-BE49-F238E27FC236}">
                  <a16:creationId xmlns:a16="http://schemas.microsoft.com/office/drawing/2014/main" id="{15AAF042-D345-3CF5-1234-51D1556D538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5672" y="356827"/>
              <a:ext cx="207349" cy="206557"/>
            </a:xfrm>
            <a:prstGeom prst="rect">
              <a:avLst/>
            </a:prstGeom>
          </p:spPr>
        </p:pic>
        <p:pic>
          <p:nvPicPr>
            <p:cNvPr id="29" name="object 1213">
              <a:extLst>
                <a:ext uri="{FF2B5EF4-FFF2-40B4-BE49-F238E27FC236}">
                  <a16:creationId xmlns:a16="http://schemas.microsoft.com/office/drawing/2014/main" id="{0D97F3B1-74B6-BA78-4469-B4DCBAB42E8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5350" y="247433"/>
              <a:ext cx="688589" cy="423334"/>
            </a:xfrm>
            <a:prstGeom prst="rect">
              <a:avLst/>
            </a:prstGeom>
          </p:spPr>
        </p:pic>
        <p:pic>
          <p:nvPicPr>
            <p:cNvPr id="30" name="object 1214">
              <a:extLst>
                <a:ext uri="{FF2B5EF4-FFF2-40B4-BE49-F238E27FC236}">
                  <a16:creationId xmlns:a16="http://schemas.microsoft.com/office/drawing/2014/main" id="{7F17520D-6483-403F-36C2-DAB51349AC0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178" y="746413"/>
              <a:ext cx="72485" cy="114395"/>
            </a:xfrm>
            <a:prstGeom prst="rect">
              <a:avLst/>
            </a:prstGeom>
          </p:spPr>
        </p:pic>
        <p:pic>
          <p:nvPicPr>
            <p:cNvPr id="31" name="object 1215">
              <a:extLst>
                <a:ext uri="{FF2B5EF4-FFF2-40B4-BE49-F238E27FC236}">
                  <a16:creationId xmlns:a16="http://schemas.microsoft.com/office/drawing/2014/main" id="{65C4FA7C-84A3-55B6-A815-8A1EB140E05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16" y="296904"/>
              <a:ext cx="267386" cy="308609"/>
            </a:xfrm>
            <a:prstGeom prst="rect">
              <a:avLst/>
            </a:prstGeom>
          </p:spPr>
        </p:pic>
        <p:pic>
          <p:nvPicPr>
            <p:cNvPr id="32" name="object 1216">
              <a:extLst>
                <a:ext uri="{FF2B5EF4-FFF2-40B4-BE49-F238E27FC236}">
                  <a16:creationId xmlns:a16="http://schemas.microsoft.com/office/drawing/2014/main" id="{D4916D7E-A5F4-73C1-B141-45748BAEE7D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725" y="1522456"/>
              <a:ext cx="377281" cy="299720"/>
            </a:xfrm>
            <a:prstGeom prst="rect">
              <a:avLst/>
            </a:prstGeom>
          </p:spPr>
        </p:pic>
        <p:sp>
          <p:nvSpPr>
            <p:cNvPr id="33" name="object 1217">
              <a:extLst>
                <a:ext uri="{FF2B5EF4-FFF2-40B4-BE49-F238E27FC236}">
                  <a16:creationId xmlns:a16="http://schemas.microsoft.com/office/drawing/2014/main" id="{C7FF7549-4DC0-DEA0-470B-754E177B8B85}"/>
                </a:ext>
              </a:extLst>
            </p:cNvPr>
            <p:cNvSpPr/>
            <p:nvPr/>
          </p:nvSpPr>
          <p:spPr>
            <a:xfrm>
              <a:off x="946979" y="1642709"/>
              <a:ext cx="24765" cy="23495"/>
            </a:xfrm>
            <a:custGeom>
              <a:avLst/>
              <a:gdLst/>
              <a:ahLst/>
              <a:cxnLst/>
              <a:rect l="l" t="t" r="r" b="b"/>
              <a:pathLst>
                <a:path w="24765" h="23494">
                  <a:moveTo>
                    <a:pt x="7230" y="0"/>
                  </a:moveTo>
                  <a:lnTo>
                    <a:pt x="564" y="5274"/>
                  </a:lnTo>
                  <a:lnTo>
                    <a:pt x="0" y="10113"/>
                  </a:lnTo>
                  <a:lnTo>
                    <a:pt x="3256" y="14229"/>
                  </a:lnTo>
                  <a:lnTo>
                    <a:pt x="4021" y="14884"/>
                  </a:lnTo>
                  <a:lnTo>
                    <a:pt x="19240" y="23468"/>
                  </a:lnTo>
                  <a:lnTo>
                    <a:pt x="22290" y="22618"/>
                  </a:lnTo>
                  <a:lnTo>
                    <a:pt x="24646" y="18442"/>
                  </a:lnTo>
                  <a:lnTo>
                    <a:pt x="24474" y="16245"/>
                  </a:lnTo>
                  <a:lnTo>
                    <a:pt x="14706" y="3897"/>
                  </a:lnTo>
                  <a:lnTo>
                    <a:pt x="12069" y="565"/>
                  </a:lnTo>
                  <a:lnTo>
                    <a:pt x="72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1218">
              <a:extLst>
                <a:ext uri="{FF2B5EF4-FFF2-40B4-BE49-F238E27FC236}">
                  <a16:creationId xmlns:a16="http://schemas.microsoft.com/office/drawing/2014/main" id="{E660E132-5268-D925-5926-D64144C7813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943" y="1484022"/>
              <a:ext cx="200927" cy="252500"/>
            </a:xfrm>
            <a:prstGeom prst="rect">
              <a:avLst/>
            </a:prstGeom>
          </p:spPr>
        </p:pic>
        <p:pic>
          <p:nvPicPr>
            <p:cNvPr id="35" name="object 1219">
              <a:extLst>
                <a:ext uri="{FF2B5EF4-FFF2-40B4-BE49-F238E27FC236}">
                  <a16:creationId xmlns:a16="http://schemas.microsoft.com/office/drawing/2014/main" id="{90C60D16-2F23-F052-0EC7-7759EF8DC0F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4721" y="1468008"/>
              <a:ext cx="276101" cy="236220"/>
            </a:xfrm>
            <a:prstGeom prst="rect">
              <a:avLst/>
            </a:prstGeom>
          </p:spPr>
        </p:pic>
        <p:sp>
          <p:nvSpPr>
            <p:cNvPr id="36" name="object 1220">
              <a:extLst>
                <a:ext uri="{FF2B5EF4-FFF2-40B4-BE49-F238E27FC236}">
                  <a16:creationId xmlns:a16="http://schemas.microsoft.com/office/drawing/2014/main" id="{10948038-9789-ED74-C7B6-1C60223FE97E}"/>
                </a:ext>
              </a:extLst>
            </p:cNvPr>
            <p:cNvSpPr/>
            <p:nvPr/>
          </p:nvSpPr>
          <p:spPr>
            <a:xfrm>
              <a:off x="1940054" y="1761206"/>
              <a:ext cx="62865" cy="67945"/>
            </a:xfrm>
            <a:custGeom>
              <a:avLst/>
              <a:gdLst/>
              <a:ahLst/>
              <a:cxnLst/>
              <a:rect l="l" t="t" r="r" b="b"/>
              <a:pathLst>
                <a:path w="62864" h="67944">
                  <a:moveTo>
                    <a:pt x="36440" y="0"/>
                  </a:moveTo>
                  <a:lnTo>
                    <a:pt x="11265" y="38666"/>
                  </a:lnTo>
                  <a:lnTo>
                    <a:pt x="0" y="62581"/>
                  </a:lnTo>
                  <a:lnTo>
                    <a:pt x="1073" y="65496"/>
                  </a:lnTo>
                  <a:lnTo>
                    <a:pt x="5852" y="67703"/>
                  </a:lnTo>
                  <a:lnTo>
                    <a:pt x="8606" y="66813"/>
                  </a:lnTo>
                  <a:lnTo>
                    <a:pt x="14923" y="55648"/>
                  </a:lnTo>
                  <a:lnTo>
                    <a:pt x="20060" y="46749"/>
                  </a:lnTo>
                  <a:lnTo>
                    <a:pt x="25316" y="37920"/>
                  </a:lnTo>
                  <a:lnTo>
                    <a:pt x="30735" y="29193"/>
                  </a:lnTo>
                  <a:lnTo>
                    <a:pt x="33889" y="24235"/>
                  </a:lnTo>
                  <a:lnTo>
                    <a:pt x="37049" y="18849"/>
                  </a:lnTo>
                  <a:lnTo>
                    <a:pt x="40522" y="15343"/>
                  </a:lnTo>
                  <a:lnTo>
                    <a:pt x="40083" y="15110"/>
                  </a:lnTo>
                  <a:lnTo>
                    <a:pt x="37945" y="14856"/>
                  </a:lnTo>
                  <a:lnTo>
                    <a:pt x="37511" y="14762"/>
                  </a:lnTo>
                  <a:lnTo>
                    <a:pt x="33486" y="13465"/>
                  </a:lnTo>
                  <a:lnTo>
                    <a:pt x="31503" y="9603"/>
                  </a:lnTo>
                  <a:lnTo>
                    <a:pt x="33825" y="2393"/>
                  </a:lnTo>
                  <a:lnTo>
                    <a:pt x="37687" y="411"/>
                  </a:lnTo>
                  <a:lnTo>
                    <a:pt x="36440" y="0"/>
                  </a:lnTo>
                  <a:close/>
                </a:path>
                <a:path w="62864" h="67944">
                  <a:moveTo>
                    <a:pt x="41099" y="1509"/>
                  </a:moveTo>
                  <a:lnTo>
                    <a:pt x="43427" y="2264"/>
                  </a:lnTo>
                  <a:lnTo>
                    <a:pt x="45083" y="3942"/>
                  </a:lnTo>
                  <a:lnTo>
                    <a:pt x="46860" y="9692"/>
                  </a:lnTo>
                  <a:lnTo>
                    <a:pt x="44834" y="13531"/>
                  </a:lnTo>
                  <a:lnTo>
                    <a:pt x="41214" y="14645"/>
                  </a:lnTo>
                  <a:lnTo>
                    <a:pt x="40522" y="15343"/>
                  </a:lnTo>
                  <a:lnTo>
                    <a:pt x="41780" y="16010"/>
                  </a:lnTo>
                  <a:lnTo>
                    <a:pt x="46600" y="18455"/>
                  </a:lnTo>
                  <a:lnTo>
                    <a:pt x="49734" y="20509"/>
                  </a:lnTo>
                  <a:lnTo>
                    <a:pt x="55358" y="24410"/>
                  </a:lnTo>
                  <a:lnTo>
                    <a:pt x="58883" y="23774"/>
                  </a:lnTo>
                  <a:lnTo>
                    <a:pt x="62300" y="18849"/>
                  </a:lnTo>
                  <a:lnTo>
                    <a:pt x="44287" y="2536"/>
                  </a:lnTo>
                  <a:lnTo>
                    <a:pt x="41099" y="1509"/>
                  </a:lnTo>
                  <a:close/>
                </a:path>
                <a:path w="62864" h="67944">
                  <a:moveTo>
                    <a:pt x="37687" y="411"/>
                  </a:moveTo>
                  <a:lnTo>
                    <a:pt x="33825" y="2393"/>
                  </a:lnTo>
                  <a:lnTo>
                    <a:pt x="31503" y="9603"/>
                  </a:lnTo>
                  <a:lnTo>
                    <a:pt x="33486" y="13465"/>
                  </a:lnTo>
                  <a:lnTo>
                    <a:pt x="37511" y="14762"/>
                  </a:lnTo>
                  <a:lnTo>
                    <a:pt x="37945" y="14856"/>
                  </a:lnTo>
                  <a:lnTo>
                    <a:pt x="40083" y="15110"/>
                  </a:lnTo>
                  <a:lnTo>
                    <a:pt x="40522" y="15343"/>
                  </a:lnTo>
                  <a:lnTo>
                    <a:pt x="41214" y="14645"/>
                  </a:lnTo>
                  <a:lnTo>
                    <a:pt x="44834" y="13531"/>
                  </a:lnTo>
                  <a:lnTo>
                    <a:pt x="46860" y="9692"/>
                  </a:lnTo>
                  <a:lnTo>
                    <a:pt x="45083" y="3942"/>
                  </a:lnTo>
                  <a:lnTo>
                    <a:pt x="43427" y="2264"/>
                  </a:lnTo>
                  <a:lnTo>
                    <a:pt x="37687" y="411"/>
                  </a:lnTo>
                  <a:close/>
                </a:path>
                <a:path w="62864" h="67944">
                  <a:moveTo>
                    <a:pt x="37709" y="411"/>
                  </a:moveTo>
                  <a:lnTo>
                    <a:pt x="41099" y="1509"/>
                  </a:lnTo>
                  <a:lnTo>
                    <a:pt x="37709" y="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1221">
              <a:extLst>
                <a:ext uri="{FF2B5EF4-FFF2-40B4-BE49-F238E27FC236}">
                  <a16:creationId xmlns:a16="http://schemas.microsoft.com/office/drawing/2014/main" id="{38839EF3-1E7B-8A3E-2068-F3CB55542122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8009" y="1453762"/>
              <a:ext cx="369876" cy="285750"/>
            </a:xfrm>
            <a:prstGeom prst="rect">
              <a:avLst/>
            </a:prstGeom>
          </p:spPr>
        </p:pic>
        <p:sp>
          <p:nvSpPr>
            <p:cNvPr id="38" name="object 1222">
              <a:extLst>
                <a:ext uri="{FF2B5EF4-FFF2-40B4-BE49-F238E27FC236}">
                  <a16:creationId xmlns:a16="http://schemas.microsoft.com/office/drawing/2014/main" id="{CCB6FE59-6746-D9FD-6A44-F692FC19F8AA}"/>
                </a:ext>
              </a:extLst>
            </p:cNvPr>
            <p:cNvSpPr/>
            <p:nvPr/>
          </p:nvSpPr>
          <p:spPr>
            <a:xfrm>
              <a:off x="2712542" y="1555762"/>
              <a:ext cx="296545" cy="175895"/>
            </a:xfrm>
            <a:custGeom>
              <a:avLst/>
              <a:gdLst/>
              <a:ahLst/>
              <a:cxnLst/>
              <a:rect l="l" t="t" r="r" b="b"/>
              <a:pathLst>
                <a:path w="296544" h="175894">
                  <a:moveTo>
                    <a:pt x="53670" y="91617"/>
                  </a:moveTo>
                  <a:lnTo>
                    <a:pt x="53352" y="83019"/>
                  </a:lnTo>
                  <a:lnTo>
                    <a:pt x="52819" y="75298"/>
                  </a:lnTo>
                  <a:lnTo>
                    <a:pt x="52412" y="70726"/>
                  </a:lnTo>
                  <a:lnTo>
                    <a:pt x="52019" y="66459"/>
                  </a:lnTo>
                  <a:lnTo>
                    <a:pt x="51638" y="62623"/>
                  </a:lnTo>
                  <a:lnTo>
                    <a:pt x="51549" y="62191"/>
                  </a:lnTo>
                  <a:lnTo>
                    <a:pt x="51219" y="59143"/>
                  </a:lnTo>
                  <a:lnTo>
                    <a:pt x="47117" y="40081"/>
                  </a:lnTo>
                  <a:lnTo>
                    <a:pt x="47282" y="39674"/>
                  </a:lnTo>
                  <a:lnTo>
                    <a:pt x="45605" y="35775"/>
                  </a:lnTo>
                  <a:lnTo>
                    <a:pt x="43929" y="31864"/>
                  </a:lnTo>
                  <a:lnTo>
                    <a:pt x="43154" y="30060"/>
                  </a:lnTo>
                  <a:lnTo>
                    <a:pt x="42697" y="29006"/>
                  </a:lnTo>
                  <a:lnTo>
                    <a:pt x="42443" y="28448"/>
                  </a:lnTo>
                  <a:lnTo>
                    <a:pt x="38036" y="21780"/>
                  </a:lnTo>
                  <a:lnTo>
                    <a:pt x="32778" y="15443"/>
                  </a:lnTo>
                  <a:lnTo>
                    <a:pt x="35674" y="19100"/>
                  </a:lnTo>
                  <a:lnTo>
                    <a:pt x="32346" y="14935"/>
                  </a:lnTo>
                  <a:lnTo>
                    <a:pt x="30314" y="12484"/>
                  </a:lnTo>
                  <a:lnTo>
                    <a:pt x="29946" y="12039"/>
                  </a:lnTo>
                  <a:lnTo>
                    <a:pt x="28270" y="10020"/>
                  </a:lnTo>
                  <a:lnTo>
                    <a:pt x="22644" y="4495"/>
                  </a:lnTo>
                  <a:lnTo>
                    <a:pt x="15748" y="1803"/>
                  </a:lnTo>
                  <a:lnTo>
                    <a:pt x="13982" y="1079"/>
                  </a:lnTo>
                  <a:lnTo>
                    <a:pt x="13208" y="812"/>
                  </a:lnTo>
                  <a:lnTo>
                    <a:pt x="12141" y="393"/>
                  </a:lnTo>
                  <a:lnTo>
                    <a:pt x="7150" y="0"/>
                  </a:lnTo>
                  <a:lnTo>
                    <a:pt x="4102" y="1092"/>
                  </a:lnTo>
                  <a:lnTo>
                    <a:pt x="0" y="7734"/>
                  </a:lnTo>
                  <a:lnTo>
                    <a:pt x="2438" y="12039"/>
                  </a:lnTo>
                  <a:lnTo>
                    <a:pt x="6654" y="17843"/>
                  </a:lnTo>
                  <a:lnTo>
                    <a:pt x="10185" y="18415"/>
                  </a:lnTo>
                  <a:lnTo>
                    <a:pt x="13309" y="16141"/>
                  </a:lnTo>
                  <a:lnTo>
                    <a:pt x="14363" y="16751"/>
                  </a:lnTo>
                  <a:lnTo>
                    <a:pt x="18021" y="21069"/>
                  </a:lnTo>
                  <a:lnTo>
                    <a:pt x="18719" y="21958"/>
                  </a:lnTo>
                  <a:lnTo>
                    <a:pt x="25298" y="30302"/>
                  </a:lnTo>
                  <a:lnTo>
                    <a:pt x="28892" y="35839"/>
                  </a:lnTo>
                  <a:lnTo>
                    <a:pt x="29794" y="37947"/>
                  </a:lnTo>
                  <a:lnTo>
                    <a:pt x="29946" y="38341"/>
                  </a:lnTo>
                  <a:lnTo>
                    <a:pt x="31915" y="42900"/>
                  </a:lnTo>
                  <a:lnTo>
                    <a:pt x="37973" y="83578"/>
                  </a:lnTo>
                  <a:lnTo>
                    <a:pt x="38277" y="91313"/>
                  </a:lnTo>
                  <a:lnTo>
                    <a:pt x="38265" y="98971"/>
                  </a:lnTo>
                  <a:lnTo>
                    <a:pt x="27724" y="137477"/>
                  </a:lnTo>
                  <a:lnTo>
                    <a:pt x="10579" y="170014"/>
                  </a:lnTo>
                  <a:lnTo>
                    <a:pt x="11201" y="173113"/>
                  </a:lnTo>
                  <a:lnTo>
                    <a:pt x="15354" y="175882"/>
                  </a:lnTo>
                  <a:lnTo>
                    <a:pt x="17792" y="175742"/>
                  </a:lnTo>
                  <a:lnTo>
                    <a:pt x="19494" y="174307"/>
                  </a:lnTo>
                  <a:lnTo>
                    <a:pt x="28270" y="165366"/>
                  </a:lnTo>
                  <a:lnTo>
                    <a:pt x="35509" y="155067"/>
                  </a:lnTo>
                  <a:lnTo>
                    <a:pt x="41440" y="143916"/>
                  </a:lnTo>
                  <a:lnTo>
                    <a:pt x="43764" y="138341"/>
                  </a:lnTo>
                  <a:lnTo>
                    <a:pt x="44577" y="136436"/>
                  </a:lnTo>
                  <a:lnTo>
                    <a:pt x="44780" y="136334"/>
                  </a:lnTo>
                  <a:lnTo>
                    <a:pt x="46278" y="132359"/>
                  </a:lnTo>
                  <a:lnTo>
                    <a:pt x="47777" y="128384"/>
                  </a:lnTo>
                  <a:lnTo>
                    <a:pt x="47713" y="128244"/>
                  </a:lnTo>
                  <a:lnTo>
                    <a:pt x="49060" y="124421"/>
                  </a:lnTo>
                  <a:lnTo>
                    <a:pt x="50025" y="120942"/>
                  </a:lnTo>
                  <a:lnTo>
                    <a:pt x="51333" y="116281"/>
                  </a:lnTo>
                  <a:lnTo>
                    <a:pt x="52933" y="108013"/>
                  </a:lnTo>
                  <a:lnTo>
                    <a:pt x="52997" y="107226"/>
                  </a:lnTo>
                  <a:lnTo>
                    <a:pt x="53263" y="104140"/>
                  </a:lnTo>
                  <a:lnTo>
                    <a:pt x="53543" y="103873"/>
                  </a:lnTo>
                  <a:lnTo>
                    <a:pt x="53644" y="99644"/>
                  </a:lnTo>
                  <a:lnTo>
                    <a:pt x="53657" y="95275"/>
                  </a:lnTo>
                  <a:lnTo>
                    <a:pt x="53670" y="91617"/>
                  </a:lnTo>
                  <a:close/>
                </a:path>
                <a:path w="296544" h="175894">
                  <a:moveTo>
                    <a:pt x="282905" y="123304"/>
                  </a:moveTo>
                  <a:lnTo>
                    <a:pt x="282257" y="114833"/>
                  </a:lnTo>
                  <a:lnTo>
                    <a:pt x="278549" y="111658"/>
                  </a:lnTo>
                  <a:lnTo>
                    <a:pt x="273913" y="112014"/>
                  </a:lnTo>
                  <a:lnTo>
                    <a:pt x="273507" y="112077"/>
                  </a:lnTo>
                  <a:lnTo>
                    <a:pt x="237337" y="120751"/>
                  </a:lnTo>
                  <a:lnTo>
                    <a:pt x="235673" y="123444"/>
                  </a:lnTo>
                  <a:lnTo>
                    <a:pt x="236893" y="128524"/>
                  </a:lnTo>
                  <a:lnTo>
                    <a:pt x="239115" y="130149"/>
                  </a:lnTo>
                  <a:lnTo>
                    <a:pt x="279742" y="127000"/>
                  </a:lnTo>
                  <a:lnTo>
                    <a:pt x="282905" y="123304"/>
                  </a:lnTo>
                  <a:close/>
                </a:path>
                <a:path w="296544" h="175894">
                  <a:moveTo>
                    <a:pt x="295935" y="71564"/>
                  </a:moveTo>
                  <a:lnTo>
                    <a:pt x="295465" y="69710"/>
                  </a:lnTo>
                  <a:lnTo>
                    <a:pt x="294665" y="66509"/>
                  </a:lnTo>
                  <a:lnTo>
                    <a:pt x="292315" y="64935"/>
                  </a:lnTo>
                  <a:lnTo>
                    <a:pt x="254266" y="69303"/>
                  </a:lnTo>
                  <a:lnTo>
                    <a:pt x="247421" y="69710"/>
                  </a:lnTo>
                  <a:lnTo>
                    <a:pt x="243560" y="69545"/>
                  </a:lnTo>
                  <a:lnTo>
                    <a:pt x="242989" y="69519"/>
                  </a:lnTo>
                  <a:lnTo>
                    <a:pt x="241541" y="69545"/>
                  </a:lnTo>
                  <a:lnTo>
                    <a:pt x="237502" y="67856"/>
                  </a:lnTo>
                  <a:lnTo>
                    <a:pt x="233870" y="69342"/>
                  </a:lnTo>
                  <a:lnTo>
                    <a:pt x="231495" y="74993"/>
                  </a:lnTo>
                  <a:lnTo>
                    <a:pt x="232194" y="77876"/>
                  </a:lnTo>
                  <a:lnTo>
                    <a:pt x="236931" y="81889"/>
                  </a:lnTo>
                  <a:lnTo>
                    <a:pt x="240614" y="82524"/>
                  </a:lnTo>
                  <a:lnTo>
                    <a:pt x="247815" y="82943"/>
                  </a:lnTo>
                  <a:lnTo>
                    <a:pt x="251650" y="82638"/>
                  </a:lnTo>
                  <a:lnTo>
                    <a:pt x="294347" y="74231"/>
                  </a:lnTo>
                  <a:lnTo>
                    <a:pt x="295935" y="71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1223">
              <a:extLst>
                <a:ext uri="{FF2B5EF4-FFF2-40B4-BE49-F238E27FC236}">
                  <a16:creationId xmlns:a16="http://schemas.microsoft.com/office/drawing/2014/main" id="{AE3DF6A5-2B67-5D47-A42D-3ED6E63CBDC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53423" y="1559921"/>
              <a:ext cx="207918" cy="214396"/>
            </a:xfrm>
            <a:prstGeom prst="rect">
              <a:avLst/>
            </a:prstGeom>
          </p:spPr>
        </p:pic>
        <p:pic>
          <p:nvPicPr>
            <p:cNvPr id="40" name="object 1224">
              <a:extLst>
                <a:ext uri="{FF2B5EF4-FFF2-40B4-BE49-F238E27FC236}">
                  <a16:creationId xmlns:a16="http://schemas.microsoft.com/office/drawing/2014/main" id="{7C249D9B-FD7F-DE20-269B-CFB346B24CDE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17332" y="1521119"/>
              <a:ext cx="381295" cy="214014"/>
            </a:xfrm>
            <a:prstGeom prst="rect">
              <a:avLst/>
            </a:prstGeom>
          </p:spPr>
        </p:pic>
        <p:pic>
          <p:nvPicPr>
            <p:cNvPr id="41" name="object 1225">
              <a:extLst>
                <a:ext uri="{FF2B5EF4-FFF2-40B4-BE49-F238E27FC236}">
                  <a16:creationId xmlns:a16="http://schemas.microsoft.com/office/drawing/2014/main" id="{C3ED9FF4-1D6F-751A-7120-2362CC5D3147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11240" y="1479551"/>
              <a:ext cx="210599" cy="254000"/>
            </a:xfrm>
            <a:prstGeom prst="rect">
              <a:avLst/>
            </a:prstGeom>
          </p:spPr>
        </p:pic>
        <p:sp>
          <p:nvSpPr>
            <p:cNvPr id="42" name="object 1226">
              <a:extLst>
                <a:ext uri="{FF2B5EF4-FFF2-40B4-BE49-F238E27FC236}">
                  <a16:creationId xmlns:a16="http://schemas.microsoft.com/office/drawing/2014/main" id="{72012B51-A754-C6D4-BC72-241C624DD123}"/>
                </a:ext>
              </a:extLst>
            </p:cNvPr>
            <p:cNvSpPr/>
            <p:nvPr/>
          </p:nvSpPr>
          <p:spPr>
            <a:xfrm>
              <a:off x="566058" y="2153464"/>
              <a:ext cx="334645" cy="1447800"/>
            </a:xfrm>
            <a:custGeom>
              <a:avLst/>
              <a:gdLst/>
              <a:ahLst/>
              <a:cxnLst/>
              <a:rect l="l" t="t" r="r" b="b"/>
              <a:pathLst>
                <a:path w="334644" h="1447800">
                  <a:moveTo>
                    <a:pt x="10527" y="0"/>
                  </a:moveTo>
                  <a:lnTo>
                    <a:pt x="10527" y="1408429"/>
                  </a:lnTo>
                </a:path>
                <a:path w="334644" h="1447800">
                  <a:moveTo>
                    <a:pt x="10527" y="0"/>
                  </a:moveTo>
                  <a:lnTo>
                    <a:pt x="334628" y="698"/>
                  </a:lnTo>
                  <a:lnTo>
                    <a:pt x="334628" y="1422682"/>
                  </a:lnTo>
                </a:path>
                <a:path w="334644" h="1447800">
                  <a:moveTo>
                    <a:pt x="10527" y="1408429"/>
                  </a:moveTo>
                  <a:lnTo>
                    <a:pt x="45245" y="1425810"/>
                  </a:lnTo>
                  <a:lnTo>
                    <a:pt x="83824" y="1438077"/>
                  </a:lnTo>
                  <a:lnTo>
                    <a:pt x="126264" y="1445229"/>
                  </a:lnTo>
                  <a:lnTo>
                    <a:pt x="172564" y="1447265"/>
                  </a:lnTo>
                  <a:lnTo>
                    <a:pt x="222725" y="1444186"/>
                  </a:lnTo>
                  <a:lnTo>
                    <a:pt x="276746" y="1435992"/>
                  </a:lnTo>
                  <a:lnTo>
                    <a:pt x="334628" y="1422682"/>
                  </a:lnTo>
                </a:path>
                <a:path w="334644" h="1447800">
                  <a:moveTo>
                    <a:pt x="40617" y="234761"/>
                  </a:moveTo>
                  <a:lnTo>
                    <a:pt x="302022" y="234761"/>
                  </a:lnTo>
                </a:path>
                <a:path w="334644" h="1447800">
                  <a:moveTo>
                    <a:pt x="9874" y="388613"/>
                  </a:moveTo>
                  <a:lnTo>
                    <a:pt x="313947" y="388613"/>
                  </a:lnTo>
                </a:path>
                <a:path w="334644" h="1447800">
                  <a:moveTo>
                    <a:pt x="24780" y="590886"/>
                  </a:moveTo>
                  <a:lnTo>
                    <a:pt x="302767" y="590886"/>
                  </a:lnTo>
                </a:path>
                <a:path w="334644" h="1447800">
                  <a:moveTo>
                    <a:pt x="23289" y="767935"/>
                  </a:moveTo>
                  <a:lnTo>
                    <a:pt x="289911" y="767935"/>
                  </a:lnTo>
                </a:path>
                <a:path w="334644" h="1447800">
                  <a:moveTo>
                    <a:pt x="0" y="973910"/>
                  </a:moveTo>
                  <a:lnTo>
                    <a:pt x="328293" y="973910"/>
                  </a:lnTo>
                </a:path>
                <a:path w="334644" h="1447800">
                  <a:moveTo>
                    <a:pt x="32978" y="1284969"/>
                  </a:moveTo>
                  <a:lnTo>
                    <a:pt x="307984" y="1284969"/>
                  </a:lnTo>
                </a:path>
              </a:pathLst>
            </a:custGeom>
            <a:ln w="32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227">
              <a:extLst>
                <a:ext uri="{FF2B5EF4-FFF2-40B4-BE49-F238E27FC236}">
                  <a16:creationId xmlns:a16="http://schemas.microsoft.com/office/drawing/2014/main" id="{965473FE-89DF-7A94-4793-CAE3DB2DDCE3}"/>
                </a:ext>
              </a:extLst>
            </p:cNvPr>
            <p:cNvSpPr/>
            <p:nvPr/>
          </p:nvSpPr>
          <p:spPr>
            <a:xfrm>
              <a:off x="752221" y="2233548"/>
              <a:ext cx="3346450" cy="1134110"/>
            </a:xfrm>
            <a:custGeom>
              <a:avLst/>
              <a:gdLst/>
              <a:ahLst/>
              <a:cxnLst/>
              <a:rect l="l" t="t" r="r" b="b"/>
              <a:pathLst>
                <a:path w="3346450" h="1134110">
                  <a:moveTo>
                    <a:pt x="26377" y="967384"/>
                  </a:moveTo>
                  <a:lnTo>
                    <a:pt x="22440" y="962545"/>
                  </a:lnTo>
                  <a:lnTo>
                    <a:pt x="20205" y="960031"/>
                  </a:lnTo>
                  <a:lnTo>
                    <a:pt x="14274" y="956373"/>
                  </a:lnTo>
                  <a:lnTo>
                    <a:pt x="10147" y="955954"/>
                  </a:lnTo>
                  <a:lnTo>
                    <a:pt x="4546" y="960780"/>
                  </a:lnTo>
                  <a:lnTo>
                    <a:pt x="4013" y="964285"/>
                  </a:lnTo>
                  <a:lnTo>
                    <a:pt x="4368" y="970622"/>
                  </a:lnTo>
                  <a:lnTo>
                    <a:pt x="5130" y="974039"/>
                  </a:lnTo>
                  <a:lnTo>
                    <a:pt x="6400" y="979131"/>
                  </a:lnTo>
                  <a:lnTo>
                    <a:pt x="8915" y="980643"/>
                  </a:lnTo>
                  <a:lnTo>
                    <a:pt x="13563" y="979487"/>
                  </a:lnTo>
                  <a:lnTo>
                    <a:pt x="15036" y="977455"/>
                  </a:lnTo>
                  <a:lnTo>
                    <a:pt x="14884" y="975017"/>
                  </a:lnTo>
                  <a:lnTo>
                    <a:pt x="14757" y="971740"/>
                  </a:lnTo>
                  <a:lnTo>
                    <a:pt x="15786" y="972705"/>
                  </a:lnTo>
                  <a:lnTo>
                    <a:pt x="17995" y="975017"/>
                  </a:lnTo>
                  <a:lnTo>
                    <a:pt x="21666" y="975093"/>
                  </a:lnTo>
                  <a:lnTo>
                    <a:pt x="25260" y="971651"/>
                  </a:lnTo>
                  <a:lnTo>
                    <a:pt x="26162" y="970788"/>
                  </a:lnTo>
                  <a:lnTo>
                    <a:pt x="26377" y="967384"/>
                  </a:lnTo>
                  <a:close/>
                </a:path>
                <a:path w="3346450" h="1134110">
                  <a:moveTo>
                    <a:pt x="27863" y="1051331"/>
                  </a:moveTo>
                  <a:lnTo>
                    <a:pt x="24790" y="1045730"/>
                  </a:lnTo>
                  <a:lnTo>
                    <a:pt x="21564" y="1044562"/>
                  </a:lnTo>
                  <a:lnTo>
                    <a:pt x="13347" y="1047788"/>
                  </a:lnTo>
                  <a:lnTo>
                    <a:pt x="8153" y="1050912"/>
                  </a:lnTo>
                  <a:lnTo>
                    <a:pt x="1447" y="1059802"/>
                  </a:lnTo>
                  <a:lnTo>
                    <a:pt x="0" y="1065110"/>
                  </a:lnTo>
                  <a:lnTo>
                    <a:pt x="1524" y="1072934"/>
                  </a:lnTo>
                  <a:lnTo>
                    <a:pt x="4051" y="1074635"/>
                  </a:lnTo>
                  <a:lnTo>
                    <a:pt x="8521" y="1073772"/>
                  </a:lnTo>
                  <a:lnTo>
                    <a:pt x="9994" y="1072349"/>
                  </a:lnTo>
                  <a:lnTo>
                    <a:pt x="11976" y="1063879"/>
                  </a:lnTo>
                  <a:lnTo>
                    <a:pt x="18275" y="1059713"/>
                  </a:lnTo>
                  <a:lnTo>
                    <a:pt x="26797" y="1055027"/>
                  </a:lnTo>
                  <a:lnTo>
                    <a:pt x="27863" y="1051331"/>
                  </a:lnTo>
                  <a:close/>
                </a:path>
                <a:path w="3346450" h="1134110">
                  <a:moveTo>
                    <a:pt x="47891" y="1128509"/>
                  </a:moveTo>
                  <a:lnTo>
                    <a:pt x="47586" y="1126083"/>
                  </a:lnTo>
                  <a:lnTo>
                    <a:pt x="34124" y="1112189"/>
                  </a:lnTo>
                  <a:lnTo>
                    <a:pt x="29756" y="1112126"/>
                  </a:lnTo>
                  <a:lnTo>
                    <a:pt x="24295" y="1117422"/>
                  </a:lnTo>
                  <a:lnTo>
                    <a:pt x="24231" y="1121778"/>
                  </a:lnTo>
                  <a:lnTo>
                    <a:pt x="27330" y="1124978"/>
                  </a:lnTo>
                  <a:lnTo>
                    <a:pt x="27838" y="1125372"/>
                  </a:lnTo>
                  <a:lnTo>
                    <a:pt x="42354" y="1133678"/>
                  </a:lnTo>
                  <a:lnTo>
                    <a:pt x="45415" y="1132840"/>
                  </a:lnTo>
                  <a:lnTo>
                    <a:pt x="47891" y="1128509"/>
                  </a:lnTo>
                  <a:close/>
                </a:path>
                <a:path w="3346450" h="1134110">
                  <a:moveTo>
                    <a:pt x="1510030" y="1041222"/>
                  </a:moveTo>
                  <a:lnTo>
                    <a:pt x="1495145" y="1005116"/>
                  </a:lnTo>
                  <a:lnTo>
                    <a:pt x="1494599" y="1001979"/>
                  </a:lnTo>
                  <a:lnTo>
                    <a:pt x="1493024" y="993000"/>
                  </a:lnTo>
                  <a:lnTo>
                    <a:pt x="1493545" y="997191"/>
                  </a:lnTo>
                  <a:lnTo>
                    <a:pt x="1492465" y="988860"/>
                  </a:lnTo>
                  <a:lnTo>
                    <a:pt x="1492084" y="985951"/>
                  </a:lnTo>
                  <a:lnTo>
                    <a:pt x="1491919" y="984707"/>
                  </a:lnTo>
                  <a:lnTo>
                    <a:pt x="1490967" y="976376"/>
                  </a:lnTo>
                  <a:lnTo>
                    <a:pt x="1490535" y="958938"/>
                  </a:lnTo>
                  <a:lnTo>
                    <a:pt x="1492834" y="951458"/>
                  </a:lnTo>
                  <a:lnTo>
                    <a:pt x="1491005" y="947991"/>
                  </a:lnTo>
                  <a:lnTo>
                    <a:pt x="1484960" y="946124"/>
                  </a:lnTo>
                  <a:lnTo>
                    <a:pt x="1481963" y="947305"/>
                  </a:lnTo>
                  <a:lnTo>
                    <a:pt x="1477454" y="955205"/>
                  </a:lnTo>
                  <a:lnTo>
                    <a:pt x="1476768" y="961809"/>
                  </a:lnTo>
                  <a:lnTo>
                    <a:pt x="1476514" y="967892"/>
                  </a:lnTo>
                  <a:lnTo>
                    <a:pt x="1476514" y="976376"/>
                  </a:lnTo>
                  <a:lnTo>
                    <a:pt x="1476730" y="981430"/>
                  </a:lnTo>
                  <a:lnTo>
                    <a:pt x="1477289" y="988187"/>
                  </a:lnTo>
                  <a:lnTo>
                    <a:pt x="1477581" y="990752"/>
                  </a:lnTo>
                  <a:lnTo>
                    <a:pt x="1478051" y="994918"/>
                  </a:lnTo>
                  <a:lnTo>
                    <a:pt x="1478572" y="999045"/>
                  </a:lnTo>
                  <a:lnTo>
                    <a:pt x="1478889" y="999299"/>
                  </a:lnTo>
                  <a:lnTo>
                    <a:pt x="1480705" y="1008811"/>
                  </a:lnTo>
                  <a:lnTo>
                    <a:pt x="1485328" y="1022172"/>
                  </a:lnTo>
                  <a:lnTo>
                    <a:pt x="1492046" y="1034542"/>
                  </a:lnTo>
                  <a:lnTo>
                    <a:pt x="1501025" y="1045489"/>
                  </a:lnTo>
                  <a:lnTo>
                    <a:pt x="1502994" y="1047432"/>
                  </a:lnTo>
                  <a:lnTo>
                    <a:pt x="1506156" y="1047432"/>
                  </a:lnTo>
                  <a:lnTo>
                    <a:pt x="1509750" y="1043800"/>
                  </a:lnTo>
                  <a:lnTo>
                    <a:pt x="1510030" y="1041222"/>
                  </a:lnTo>
                  <a:close/>
                </a:path>
                <a:path w="3346450" h="1134110">
                  <a:moveTo>
                    <a:pt x="3194685" y="5257"/>
                  </a:moveTo>
                  <a:lnTo>
                    <a:pt x="3193148" y="2540"/>
                  </a:lnTo>
                  <a:lnTo>
                    <a:pt x="3186379" y="0"/>
                  </a:lnTo>
                  <a:lnTo>
                    <a:pt x="3181756" y="12"/>
                  </a:lnTo>
                  <a:lnTo>
                    <a:pt x="3167430" y="33223"/>
                  </a:lnTo>
                  <a:lnTo>
                    <a:pt x="3167456" y="41325"/>
                  </a:lnTo>
                  <a:lnTo>
                    <a:pt x="3170707" y="44602"/>
                  </a:lnTo>
                  <a:lnTo>
                    <a:pt x="3167430" y="41300"/>
                  </a:lnTo>
                  <a:lnTo>
                    <a:pt x="3167430" y="43345"/>
                  </a:lnTo>
                  <a:lnTo>
                    <a:pt x="3169081" y="50076"/>
                  </a:lnTo>
                  <a:lnTo>
                    <a:pt x="3179305" y="57086"/>
                  </a:lnTo>
                  <a:lnTo>
                    <a:pt x="3185337" y="56299"/>
                  </a:lnTo>
                  <a:lnTo>
                    <a:pt x="3192881" y="52578"/>
                  </a:lnTo>
                  <a:lnTo>
                    <a:pt x="3193910" y="49580"/>
                  </a:lnTo>
                  <a:lnTo>
                    <a:pt x="3191802" y="45300"/>
                  </a:lnTo>
                  <a:lnTo>
                    <a:pt x="3190659" y="44640"/>
                  </a:lnTo>
                  <a:lnTo>
                    <a:pt x="3190532" y="44564"/>
                  </a:lnTo>
                  <a:lnTo>
                    <a:pt x="3189922" y="44208"/>
                  </a:lnTo>
                  <a:lnTo>
                    <a:pt x="3186747" y="44386"/>
                  </a:lnTo>
                  <a:lnTo>
                    <a:pt x="3184537" y="44564"/>
                  </a:lnTo>
                  <a:lnTo>
                    <a:pt x="3182277" y="41897"/>
                  </a:lnTo>
                  <a:lnTo>
                    <a:pt x="3182226" y="36880"/>
                  </a:lnTo>
                  <a:lnTo>
                    <a:pt x="3182213" y="41325"/>
                  </a:lnTo>
                  <a:lnTo>
                    <a:pt x="3182226" y="36779"/>
                  </a:lnTo>
                  <a:lnTo>
                    <a:pt x="3182086" y="33248"/>
                  </a:lnTo>
                  <a:lnTo>
                    <a:pt x="3182035" y="32804"/>
                  </a:lnTo>
                  <a:lnTo>
                    <a:pt x="3181947" y="29641"/>
                  </a:lnTo>
                  <a:lnTo>
                    <a:pt x="3182480" y="23393"/>
                  </a:lnTo>
                  <a:lnTo>
                    <a:pt x="3182569" y="22948"/>
                  </a:lnTo>
                  <a:lnTo>
                    <a:pt x="3183902" y="16954"/>
                  </a:lnTo>
                  <a:lnTo>
                    <a:pt x="3184245" y="15379"/>
                  </a:lnTo>
                  <a:lnTo>
                    <a:pt x="3184652" y="13589"/>
                  </a:lnTo>
                  <a:lnTo>
                    <a:pt x="3186049" y="12382"/>
                  </a:lnTo>
                  <a:lnTo>
                    <a:pt x="3186963" y="12585"/>
                  </a:lnTo>
                  <a:lnTo>
                    <a:pt x="3190595" y="13258"/>
                  </a:lnTo>
                  <a:lnTo>
                    <a:pt x="3191853" y="12382"/>
                  </a:lnTo>
                  <a:lnTo>
                    <a:pt x="3193605" y="11163"/>
                  </a:lnTo>
                  <a:lnTo>
                    <a:pt x="3194215" y="7848"/>
                  </a:lnTo>
                  <a:lnTo>
                    <a:pt x="3194685" y="5257"/>
                  </a:lnTo>
                  <a:close/>
                </a:path>
                <a:path w="3346450" h="1134110">
                  <a:moveTo>
                    <a:pt x="3288449" y="6223"/>
                  </a:moveTo>
                  <a:lnTo>
                    <a:pt x="3286874" y="2730"/>
                  </a:lnTo>
                  <a:lnTo>
                    <a:pt x="3280791" y="431"/>
                  </a:lnTo>
                  <a:lnTo>
                    <a:pt x="3277476" y="1765"/>
                  </a:lnTo>
                  <a:lnTo>
                    <a:pt x="3276117" y="4610"/>
                  </a:lnTo>
                  <a:lnTo>
                    <a:pt x="3271888" y="14719"/>
                  </a:lnTo>
                  <a:lnTo>
                    <a:pt x="3268878" y="25552"/>
                  </a:lnTo>
                  <a:lnTo>
                    <a:pt x="3268014" y="36588"/>
                  </a:lnTo>
                  <a:lnTo>
                    <a:pt x="3270186" y="47345"/>
                  </a:lnTo>
                  <a:lnTo>
                    <a:pt x="3271126" y="49834"/>
                  </a:lnTo>
                  <a:lnTo>
                    <a:pt x="3273907" y="51079"/>
                  </a:lnTo>
                  <a:lnTo>
                    <a:pt x="3278365" y="49390"/>
                  </a:lnTo>
                  <a:lnTo>
                    <a:pt x="3279610" y="47447"/>
                  </a:lnTo>
                  <a:lnTo>
                    <a:pt x="3279190" y="40195"/>
                  </a:lnTo>
                  <a:lnTo>
                    <a:pt x="3279902" y="35001"/>
                  </a:lnTo>
                  <a:lnTo>
                    <a:pt x="3282480" y="22923"/>
                  </a:lnTo>
                  <a:lnTo>
                    <a:pt x="3284728" y="16078"/>
                  </a:lnTo>
                  <a:lnTo>
                    <a:pt x="3288449" y="6223"/>
                  </a:lnTo>
                  <a:close/>
                </a:path>
                <a:path w="3346450" h="1134110">
                  <a:moveTo>
                    <a:pt x="3346246" y="44018"/>
                  </a:moveTo>
                  <a:lnTo>
                    <a:pt x="3346158" y="33997"/>
                  </a:lnTo>
                  <a:lnTo>
                    <a:pt x="3343706" y="24434"/>
                  </a:lnTo>
                  <a:lnTo>
                    <a:pt x="3342856" y="23088"/>
                  </a:lnTo>
                  <a:lnTo>
                    <a:pt x="3338347" y="15913"/>
                  </a:lnTo>
                  <a:lnTo>
                    <a:pt x="3336264" y="13589"/>
                  </a:lnTo>
                  <a:lnTo>
                    <a:pt x="3332683" y="13398"/>
                  </a:lnTo>
                  <a:lnTo>
                    <a:pt x="3328174" y="17437"/>
                  </a:lnTo>
                  <a:lnTo>
                    <a:pt x="3327844" y="20739"/>
                  </a:lnTo>
                  <a:lnTo>
                    <a:pt x="3329609" y="23088"/>
                  </a:lnTo>
                  <a:lnTo>
                    <a:pt x="3333318" y="29781"/>
                  </a:lnTo>
                  <a:lnTo>
                    <a:pt x="3335324" y="37134"/>
                  </a:lnTo>
                  <a:lnTo>
                    <a:pt x="3336010" y="44805"/>
                  </a:lnTo>
                  <a:lnTo>
                    <a:pt x="3335744" y="52438"/>
                  </a:lnTo>
                  <a:lnTo>
                    <a:pt x="3335553" y="54889"/>
                  </a:lnTo>
                  <a:lnTo>
                    <a:pt x="3337382" y="57035"/>
                  </a:lnTo>
                  <a:lnTo>
                    <a:pt x="3341992" y="57404"/>
                  </a:lnTo>
                  <a:lnTo>
                    <a:pt x="3343973" y="55994"/>
                  </a:lnTo>
                  <a:lnTo>
                    <a:pt x="3344507" y="53898"/>
                  </a:lnTo>
                  <a:lnTo>
                    <a:pt x="3346246" y="440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1228">
              <a:extLst>
                <a:ext uri="{FF2B5EF4-FFF2-40B4-BE49-F238E27FC236}">
                  <a16:creationId xmlns:a16="http://schemas.microsoft.com/office/drawing/2014/main" id="{C3348A2A-C872-D686-352B-DF414CC110ED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8808" y="3902665"/>
              <a:ext cx="292358" cy="230313"/>
            </a:xfrm>
            <a:prstGeom prst="rect">
              <a:avLst/>
            </a:prstGeom>
          </p:spPr>
        </p:pic>
        <p:pic>
          <p:nvPicPr>
            <p:cNvPr id="45" name="object 1229">
              <a:extLst>
                <a:ext uri="{FF2B5EF4-FFF2-40B4-BE49-F238E27FC236}">
                  <a16:creationId xmlns:a16="http://schemas.microsoft.com/office/drawing/2014/main" id="{13A4FFCE-DC87-249E-40BA-1E6C35BE2DF9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6132" y="3870582"/>
              <a:ext cx="463502" cy="286462"/>
            </a:xfrm>
            <a:prstGeom prst="rect">
              <a:avLst/>
            </a:prstGeom>
          </p:spPr>
        </p:pic>
        <p:pic>
          <p:nvPicPr>
            <p:cNvPr id="46" name="object 1230">
              <a:extLst>
                <a:ext uri="{FF2B5EF4-FFF2-40B4-BE49-F238E27FC236}">
                  <a16:creationId xmlns:a16="http://schemas.microsoft.com/office/drawing/2014/main" id="{11F5E30B-0C00-44CB-696D-7C21843B2807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5202" y="3882087"/>
              <a:ext cx="848733" cy="242102"/>
            </a:xfrm>
            <a:prstGeom prst="rect">
              <a:avLst/>
            </a:prstGeom>
          </p:spPr>
        </p:pic>
        <p:pic>
          <p:nvPicPr>
            <p:cNvPr id="47" name="object 1231">
              <a:extLst>
                <a:ext uri="{FF2B5EF4-FFF2-40B4-BE49-F238E27FC236}">
                  <a16:creationId xmlns:a16="http://schemas.microsoft.com/office/drawing/2014/main" id="{550B892F-01AD-EC41-C03B-57267084491D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47995" y="3848186"/>
              <a:ext cx="178539" cy="198898"/>
            </a:xfrm>
            <a:prstGeom prst="rect">
              <a:avLst/>
            </a:prstGeom>
          </p:spPr>
        </p:pic>
        <p:pic>
          <p:nvPicPr>
            <p:cNvPr id="48" name="object 1232">
              <a:extLst>
                <a:ext uri="{FF2B5EF4-FFF2-40B4-BE49-F238E27FC236}">
                  <a16:creationId xmlns:a16="http://schemas.microsoft.com/office/drawing/2014/main" id="{EBE5719E-F166-0C6A-7450-AFFF504ECC1C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45886" y="3906902"/>
              <a:ext cx="804322" cy="287714"/>
            </a:xfrm>
            <a:prstGeom prst="rect">
              <a:avLst/>
            </a:prstGeom>
          </p:spPr>
        </p:pic>
        <p:pic>
          <p:nvPicPr>
            <p:cNvPr id="49" name="object 1233">
              <a:extLst>
                <a:ext uri="{FF2B5EF4-FFF2-40B4-BE49-F238E27FC236}">
                  <a16:creationId xmlns:a16="http://schemas.microsoft.com/office/drawing/2014/main" id="{42A6E769-A275-3CE5-D4F1-EC694B044301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4125" y="4379226"/>
              <a:ext cx="304994" cy="179819"/>
            </a:xfrm>
            <a:prstGeom prst="rect">
              <a:avLst/>
            </a:prstGeom>
          </p:spPr>
        </p:pic>
        <p:pic>
          <p:nvPicPr>
            <p:cNvPr id="50" name="object 1234">
              <a:extLst>
                <a:ext uri="{FF2B5EF4-FFF2-40B4-BE49-F238E27FC236}">
                  <a16:creationId xmlns:a16="http://schemas.microsoft.com/office/drawing/2014/main" id="{42D3C509-838A-0AEB-0C7B-C1840E42E17D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3450" y="4342118"/>
              <a:ext cx="688063" cy="262161"/>
            </a:xfrm>
            <a:prstGeom prst="rect">
              <a:avLst/>
            </a:prstGeom>
          </p:spPr>
        </p:pic>
        <p:pic>
          <p:nvPicPr>
            <p:cNvPr id="51" name="object 1235">
              <a:extLst>
                <a:ext uri="{FF2B5EF4-FFF2-40B4-BE49-F238E27FC236}">
                  <a16:creationId xmlns:a16="http://schemas.microsoft.com/office/drawing/2014/main" id="{6FAAD747-8DD7-E81B-AA28-6334BE8A5633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7349" y="4319841"/>
              <a:ext cx="193259" cy="282455"/>
            </a:xfrm>
            <a:prstGeom prst="rect">
              <a:avLst/>
            </a:prstGeom>
          </p:spPr>
        </p:pic>
        <p:pic>
          <p:nvPicPr>
            <p:cNvPr id="52" name="object 1236">
              <a:extLst>
                <a:ext uri="{FF2B5EF4-FFF2-40B4-BE49-F238E27FC236}">
                  <a16:creationId xmlns:a16="http://schemas.microsoft.com/office/drawing/2014/main" id="{5E91B7C2-A6D2-B62F-886B-5D94D08EFDCA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9756" y="4331638"/>
              <a:ext cx="274826" cy="319676"/>
            </a:xfrm>
            <a:prstGeom prst="rect">
              <a:avLst/>
            </a:prstGeom>
          </p:spPr>
        </p:pic>
        <p:pic>
          <p:nvPicPr>
            <p:cNvPr id="53" name="object 1237">
              <a:extLst>
                <a:ext uri="{FF2B5EF4-FFF2-40B4-BE49-F238E27FC236}">
                  <a16:creationId xmlns:a16="http://schemas.microsoft.com/office/drawing/2014/main" id="{B5546F40-773E-D7FB-E0C9-090B741658E4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61344" y="4379571"/>
              <a:ext cx="294115" cy="264980"/>
            </a:xfrm>
            <a:prstGeom prst="rect">
              <a:avLst/>
            </a:prstGeom>
          </p:spPr>
        </p:pic>
        <p:pic>
          <p:nvPicPr>
            <p:cNvPr id="54" name="object 1238">
              <a:extLst>
                <a:ext uri="{FF2B5EF4-FFF2-40B4-BE49-F238E27FC236}">
                  <a16:creationId xmlns:a16="http://schemas.microsoft.com/office/drawing/2014/main" id="{5679A62B-1B87-F502-5785-0DEAFC43AAC4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5419" y="268043"/>
              <a:ext cx="3214287" cy="1128148"/>
            </a:xfrm>
            <a:prstGeom prst="rect">
              <a:avLst/>
            </a:prstGeom>
          </p:spPr>
        </p:pic>
        <p:pic>
          <p:nvPicPr>
            <p:cNvPr id="55" name="object 1239">
              <a:extLst>
                <a:ext uri="{FF2B5EF4-FFF2-40B4-BE49-F238E27FC236}">
                  <a16:creationId xmlns:a16="http://schemas.microsoft.com/office/drawing/2014/main" id="{84B5A308-A916-5B0F-5CCF-0BE3B24CEA20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85019" y="4892036"/>
              <a:ext cx="135639" cy="177141"/>
            </a:xfrm>
            <a:prstGeom prst="rect">
              <a:avLst/>
            </a:prstGeom>
          </p:spPr>
        </p:pic>
        <p:pic>
          <p:nvPicPr>
            <p:cNvPr id="56" name="object 1240">
              <a:extLst>
                <a:ext uri="{FF2B5EF4-FFF2-40B4-BE49-F238E27FC236}">
                  <a16:creationId xmlns:a16="http://schemas.microsoft.com/office/drawing/2014/main" id="{BC6CCE64-E63F-DC15-2065-E4E540AE0BA3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37582" y="3418995"/>
              <a:ext cx="339996" cy="287275"/>
            </a:xfrm>
            <a:prstGeom prst="rect">
              <a:avLst/>
            </a:prstGeom>
          </p:spPr>
        </p:pic>
        <p:pic>
          <p:nvPicPr>
            <p:cNvPr id="57" name="object 1241">
              <a:extLst>
                <a:ext uri="{FF2B5EF4-FFF2-40B4-BE49-F238E27FC236}">
                  <a16:creationId xmlns:a16="http://schemas.microsoft.com/office/drawing/2014/main" id="{BE16702F-06A0-4D50-55A3-A494AB88E185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8042" y="5420035"/>
              <a:ext cx="198488" cy="131618"/>
            </a:xfrm>
            <a:prstGeom prst="rect">
              <a:avLst/>
            </a:prstGeom>
          </p:spPr>
        </p:pic>
        <p:pic>
          <p:nvPicPr>
            <p:cNvPr id="58" name="object 1242">
              <a:extLst>
                <a:ext uri="{FF2B5EF4-FFF2-40B4-BE49-F238E27FC236}">
                  <a16:creationId xmlns:a16="http://schemas.microsoft.com/office/drawing/2014/main" id="{18F1DB94-92A7-BE40-9D04-469B1AA28197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2798" y="5365370"/>
              <a:ext cx="378836" cy="273861"/>
            </a:xfrm>
            <a:prstGeom prst="rect">
              <a:avLst/>
            </a:prstGeom>
          </p:spPr>
        </p:pic>
        <p:pic>
          <p:nvPicPr>
            <p:cNvPr id="59" name="object 1243">
              <a:extLst>
                <a:ext uri="{FF2B5EF4-FFF2-40B4-BE49-F238E27FC236}">
                  <a16:creationId xmlns:a16="http://schemas.microsoft.com/office/drawing/2014/main" id="{AE12B4D6-C137-BD91-6564-996241570B3D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20094" y="2125667"/>
              <a:ext cx="366132" cy="276860"/>
            </a:xfrm>
            <a:prstGeom prst="rect">
              <a:avLst/>
            </a:prstGeom>
          </p:spPr>
        </p:pic>
        <p:pic>
          <p:nvPicPr>
            <p:cNvPr id="60" name="object 1244">
              <a:extLst>
                <a:ext uri="{FF2B5EF4-FFF2-40B4-BE49-F238E27FC236}">
                  <a16:creationId xmlns:a16="http://schemas.microsoft.com/office/drawing/2014/main" id="{7E1B3A8F-9CE7-66CD-5C3E-1CCE5519771E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85444" y="2104386"/>
              <a:ext cx="515663" cy="1184211"/>
            </a:xfrm>
            <a:prstGeom prst="rect">
              <a:avLst/>
            </a:prstGeom>
          </p:spPr>
        </p:pic>
        <p:pic>
          <p:nvPicPr>
            <p:cNvPr id="61" name="object 1245">
              <a:extLst>
                <a:ext uri="{FF2B5EF4-FFF2-40B4-BE49-F238E27FC236}">
                  <a16:creationId xmlns:a16="http://schemas.microsoft.com/office/drawing/2014/main" id="{713E048A-EE5C-2F8C-38FD-6DAE0209F72D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94996" y="5392341"/>
              <a:ext cx="261536" cy="247650"/>
            </a:xfrm>
            <a:prstGeom prst="rect">
              <a:avLst/>
            </a:prstGeom>
          </p:spPr>
        </p:pic>
        <p:pic>
          <p:nvPicPr>
            <p:cNvPr id="62" name="object 1246">
              <a:extLst>
                <a:ext uri="{FF2B5EF4-FFF2-40B4-BE49-F238E27FC236}">
                  <a16:creationId xmlns:a16="http://schemas.microsoft.com/office/drawing/2014/main" id="{6DCF15AF-4C02-F739-B926-DF88012D4CC6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49335" y="5363676"/>
              <a:ext cx="550134" cy="285750"/>
            </a:xfrm>
            <a:prstGeom prst="rect">
              <a:avLst/>
            </a:prstGeom>
          </p:spPr>
        </p:pic>
        <p:pic>
          <p:nvPicPr>
            <p:cNvPr id="63" name="object 1247">
              <a:extLst>
                <a:ext uri="{FF2B5EF4-FFF2-40B4-BE49-F238E27FC236}">
                  <a16:creationId xmlns:a16="http://schemas.microsoft.com/office/drawing/2014/main" id="{3B13ED1E-1314-2015-06C8-F29C518BB6B5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80795" y="3402917"/>
              <a:ext cx="326557" cy="278129"/>
            </a:xfrm>
            <a:prstGeom prst="rect">
              <a:avLst/>
            </a:prstGeom>
          </p:spPr>
        </p:pic>
        <p:pic>
          <p:nvPicPr>
            <p:cNvPr id="64" name="object 1248">
              <a:extLst>
                <a:ext uri="{FF2B5EF4-FFF2-40B4-BE49-F238E27FC236}">
                  <a16:creationId xmlns:a16="http://schemas.microsoft.com/office/drawing/2014/main" id="{06159295-DFE6-EDCE-8EBB-D4D6DF1EFC00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12143" y="2131677"/>
              <a:ext cx="476396" cy="1243418"/>
            </a:xfrm>
            <a:prstGeom prst="rect">
              <a:avLst/>
            </a:prstGeom>
          </p:spPr>
        </p:pic>
        <p:pic>
          <p:nvPicPr>
            <p:cNvPr id="65" name="object 1249">
              <a:extLst>
                <a:ext uri="{FF2B5EF4-FFF2-40B4-BE49-F238E27FC236}">
                  <a16:creationId xmlns:a16="http://schemas.microsoft.com/office/drawing/2014/main" id="{3A0996C0-6A6F-C037-2DD7-C47FF97DF471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871986" y="5411716"/>
              <a:ext cx="1006591" cy="297113"/>
            </a:xfrm>
            <a:prstGeom prst="rect">
              <a:avLst/>
            </a:prstGeom>
          </p:spPr>
        </p:pic>
        <p:pic>
          <p:nvPicPr>
            <p:cNvPr id="66" name="object 1250">
              <a:extLst>
                <a:ext uri="{FF2B5EF4-FFF2-40B4-BE49-F238E27FC236}">
                  <a16:creationId xmlns:a16="http://schemas.microsoft.com/office/drawing/2014/main" id="{13C9CB8B-FC3C-0CA1-6841-6F39799685BC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85201" y="2116386"/>
              <a:ext cx="434743" cy="1163429"/>
            </a:xfrm>
            <a:prstGeom prst="rect">
              <a:avLst/>
            </a:prstGeom>
          </p:spPr>
        </p:pic>
        <p:pic>
          <p:nvPicPr>
            <p:cNvPr id="67" name="object 1251">
              <a:extLst>
                <a:ext uri="{FF2B5EF4-FFF2-40B4-BE49-F238E27FC236}">
                  <a16:creationId xmlns:a16="http://schemas.microsoft.com/office/drawing/2014/main" id="{5B7CCA18-4D69-A692-433B-872D6EE97877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32061" y="2435555"/>
              <a:ext cx="487852" cy="790301"/>
            </a:xfrm>
            <a:prstGeom prst="rect">
              <a:avLst/>
            </a:prstGeom>
          </p:spPr>
        </p:pic>
        <p:pic>
          <p:nvPicPr>
            <p:cNvPr id="68" name="object 1252">
              <a:extLst>
                <a:ext uri="{FF2B5EF4-FFF2-40B4-BE49-F238E27FC236}">
                  <a16:creationId xmlns:a16="http://schemas.microsoft.com/office/drawing/2014/main" id="{FAD219DD-BEAE-30BE-EC9F-AD9B12A7173D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55829" y="3417371"/>
              <a:ext cx="336116" cy="330200"/>
            </a:xfrm>
            <a:prstGeom prst="rect">
              <a:avLst/>
            </a:prstGeom>
          </p:spPr>
        </p:pic>
        <p:pic>
          <p:nvPicPr>
            <p:cNvPr id="69" name="object 1253">
              <a:extLst>
                <a:ext uri="{FF2B5EF4-FFF2-40B4-BE49-F238E27FC236}">
                  <a16:creationId xmlns:a16="http://schemas.microsoft.com/office/drawing/2014/main" id="{1618203A-3496-FA3D-6840-104E2F31B567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49254" y="2073173"/>
              <a:ext cx="993650" cy="1182405"/>
            </a:xfrm>
            <a:prstGeom prst="rect">
              <a:avLst/>
            </a:prstGeom>
          </p:spPr>
        </p:pic>
        <p:pic>
          <p:nvPicPr>
            <p:cNvPr id="70" name="object 1254">
              <a:extLst>
                <a:ext uri="{FF2B5EF4-FFF2-40B4-BE49-F238E27FC236}">
                  <a16:creationId xmlns:a16="http://schemas.microsoft.com/office/drawing/2014/main" id="{20221A55-F97A-57BA-E46F-7E611BCCC1D2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72887" y="5758456"/>
              <a:ext cx="289728" cy="267970"/>
            </a:xfrm>
            <a:prstGeom prst="rect">
              <a:avLst/>
            </a:prstGeom>
          </p:spPr>
        </p:pic>
        <p:pic>
          <p:nvPicPr>
            <p:cNvPr id="71" name="object 1255">
              <a:extLst>
                <a:ext uri="{FF2B5EF4-FFF2-40B4-BE49-F238E27FC236}">
                  <a16:creationId xmlns:a16="http://schemas.microsoft.com/office/drawing/2014/main" id="{75E1BC6D-99BA-988A-21E7-56C410E8BBD6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173905" y="3373203"/>
              <a:ext cx="327639" cy="304800"/>
            </a:xfrm>
            <a:prstGeom prst="rect">
              <a:avLst/>
            </a:prstGeom>
          </p:spPr>
        </p:pic>
        <p:pic>
          <p:nvPicPr>
            <p:cNvPr id="72" name="object 1256">
              <a:extLst>
                <a:ext uri="{FF2B5EF4-FFF2-40B4-BE49-F238E27FC236}">
                  <a16:creationId xmlns:a16="http://schemas.microsoft.com/office/drawing/2014/main" id="{D280F85B-43FD-0755-1586-00A142EEB322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40377" y="5777020"/>
              <a:ext cx="226136" cy="279651"/>
            </a:xfrm>
            <a:prstGeom prst="rect">
              <a:avLst/>
            </a:prstGeom>
          </p:spPr>
        </p:pic>
        <p:pic>
          <p:nvPicPr>
            <p:cNvPr id="73" name="object 1257">
              <a:extLst>
                <a:ext uri="{FF2B5EF4-FFF2-40B4-BE49-F238E27FC236}">
                  <a16:creationId xmlns:a16="http://schemas.microsoft.com/office/drawing/2014/main" id="{3569302D-4BC8-D690-4B89-F523AB3AF36E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1033" y="4344057"/>
              <a:ext cx="5258042" cy="1113113"/>
            </a:xfrm>
            <a:prstGeom prst="rect">
              <a:avLst/>
            </a:prstGeom>
          </p:spPr>
        </p:pic>
        <p:pic>
          <p:nvPicPr>
            <p:cNvPr id="74" name="object 1258">
              <a:extLst>
                <a:ext uri="{FF2B5EF4-FFF2-40B4-BE49-F238E27FC236}">
                  <a16:creationId xmlns:a16="http://schemas.microsoft.com/office/drawing/2014/main" id="{FE4EFE8B-36A8-2C5D-69C1-D8586E93C762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14983" y="5828992"/>
              <a:ext cx="864997" cy="325572"/>
            </a:xfrm>
            <a:prstGeom prst="rect">
              <a:avLst/>
            </a:prstGeom>
          </p:spPr>
        </p:pic>
        <p:pic>
          <p:nvPicPr>
            <p:cNvPr id="75" name="object 1259">
              <a:extLst>
                <a:ext uri="{FF2B5EF4-FFF2-40B4-BE49-F238E27FC236}">
                  <a16:creationId xmlns:a16="http://schemas.microsoft.com/office/drawing/2014/main" id="{C18A7CBF-027A-F5CA-5A3E-4683E13DAFCE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83177" y="3342453"/>
              <a:ext cx="347161" cy="353060"/>
            </a:xfrm>
            <a:prstGeom prst="rect">
              <a:avLst/>
            </a:prstGeom>
          </p:spPr>
        </p:pic>
        <p:sp>
          <p:nvSpPr>
            <p:cNvPr id="76" name="object 1260">
              <a:extLst>
                <a:ext uri="{FF2B5EF4-FFF2-40B4-BE49-F238E27FC236}">
                  <a16:creationId xmlns:a16="http://schemas.microsoft.com/office/drawing/2014/main" id="{1AC2F077-7A62-88E8-967E-BD878D829F31}"/>
                </a:ext>
              </a:extLst>
            </p:cNvPr>
            <p:cNvSpPr/>
            <p:nvPr/>
          </p:nvSpPr>
          <p:spPr>
            <a:xfrm>
              <a:off x="777455" y="6395440"/>
              <a:ext cx="180340" cy="205104"/>
            </a:xfrm>
            <a:custGeom>
              <a:avLst/>
              <a:gdLst/>
              <a:ahLst/>
              <a:cxnLst/>
              <a:rect l="l" t="t" r="r" b="b"/>
              <a:pathLst>
                <a:path w="180340" h="205104">
                  <a:moveTo>
                    <a:pt x="180162" y="80886"/>
                  </a:moveTo>
                  <a:lnTo>
                    <a:pt x="179184" y="61734"/>
                  </a:lnTo>
                  <a:lnTo>
                    <a:pt x="179324" y="61518"/>
                  </a:lnTo>
                  <a:lnTo>
                    <a:pt x="178562" y="57340"/>
                  </a:lnTo>
                  <a:lnTo>
                    <a:pt x="177800" y="53162"/>
                  </a:lnTo>
                  <a:lnTo>
                    <a:pt x="177495" y="52959"/>
                  </a:lnTo>
                  <a:lnTo>
                    <a:pt x="177038" y="51041"/>
                  </a:lnTo>
                  <a:lnTo>
                    <a:pt x="176809" y="50393"/>
                  </a:lnTo>
                  <a:lnTo>
                    <a:pt x="174967" y="45123"/>
                  </a:lnTo>
                  <a:lnTo>
                    <a:pt x="174891" y="44894"/>
                  </a:lnTo>
                  <a:lnTo>
                    <a:pt x="172300" y="38912"/>
                  </a:lnTo>
                  <a:lnTo>
                    <a:pt x="171335" y="36969"/>
                  </a:lnTo>
                  <a:lnTo>
                    <a:pt x="169443" y="33083"/>
                  </a:lnTo>
                  <a:lnTo>
                    <a:pt x="167551" y="29375"/>
                  </a:lnTo>
                  <a:lnTo>
                    <a:pt x="167373" y="29311"/>
                  </a:lnTo>
                  <a:lnTo>
                    <a:pt x="166585" y="27901"/>
                  </a:lnTo>
                  <a:lnTo>
                    <a:pt x="152869" y="9893"/>
                  </a:lnTo>
                  <a:lnTo>
                    <a:pt x="152666" y="9664"/>
                  </a:lnTo>
                  <a:lnTo>
                    <a:pt x="152514" y="9525"/>
                  </a:lnTo>
                  <a:lnTo>
                    <a:pt x="151599" y="8636"/>
                  </a:lnTo>
                  <a:lnTo>
                    <a:pt x="152603" y="6908"/>
                  </a:lnTo>
                  <a:lnTo>
                    <a:pt x="153162" y="5930"/>
                  </a:lnTo>
                  <a:lnTo>
                    <a:pt x="152234" y="2463"/>
                  </a:lnTo>
                  <a:lnTo>
                    <a:pt x="148818" y="508"/>
                  </a:lnTo>
                  <a:lnTo>
                    <a:pt x="148031" y="254"/>
                  </a:lnTo>
                  <a:lnTo>
                    <a:pt x="145237" y="0"/>
                  </a:lnTo>
                  <a:lnTo>
                    <a:pt x="143179" y="127"/>
                  </a:lnTo>
                  <a:lnTo>
                    <a:pt x="138734" y="2298"/>
                  </a:lnTo>
                  <a:lnTo>
                    <a:pt x="137109" y="4978"/>
                  </a:lnTo>
                  <a:lnTo>
                    <a:pt x="137121" y="12306"/>
                  </a:lnTo>
                  <a:lnTo>
                    <a:pt x="139941" y="15938"/>
                  </a:lnTo>
                  <a:lnTo>
                    <a:pt x="140284" y="16319"/>
                  </a:lnTo>
                  <a:lnTo>
                    <a:pt x="145110" y="21844"/>
                  </a:lnTo>
                  <a:lnTo>
                    <a:pt x="148056" y="25222"/>
                  </a:lnTo>
                  <a:lnTo>
                    <a:pt x="152336" y="32397"/>
                  </a:lnTo>
                  <a:lnTo>
                    <a:pt x="154139" y="36118"/>
                  </a:lnTo>
                  <a:lnTo>
                    <a:pt x="157759" y="43561"/>
                  </a:lnTo>
                  <a:lnTo>
                    <a:pt x="159067" y="46240"/>
                  </a:lnTo>
                  <a:lnTo>
                    <a:pt x="162102" y="52959"/>
                  </a:lnTo>
                  <a:lnTo>
                    <a:pt x="162166" y="53162"/>
                  </a:lnTo>
                  <a:lnTo>
                    <a:pt x="162661" y="55930"/>
                  </a:lnTo>
                  <a:lnTo>
                    <a:pt x="164185" y="64287"/>
                  </a:lnTo>
                  <a:lnTo>
                    <a:pt x="164325" y="65112"/>
                  </a:lnTo>
                  <a:lnTo>
                    <a:pt x="2171" y="70637"/>
                  </a:lnTo>
                  <a:lnTo>
                    <a:pt x="0" y="72961"/>
                  </a:lnTo>
                  <a:lnTo>
                    <a:pt x="190" y="78409"/>
                  </a:lnTo>
                  <a:lnTo>
                    <a:pt x="2413" y="80556"/>
                  </a:lnTo>
                  <a:lnTo>
                    <a:pt x="164782" y="80327"/>
                  </a:lnTo>
                  <a:lnTo>
                    <a:pt x="164795" y="80772"/>
                  </a:lnTo>
                  <a:lnTo>
                    <a:pt x="155219" y="119773"/>
                  </a:lnTo>
                  <a:lnTo>
                    <a:pt x="135686" y="153352"/>
                  </a:lnTo>
                  <a:lnTo>
                    <a:pt x="113461" y="185483"/>
                  </a:lnTo>
                  <a:lnTo>
                    <a:pt x="104063" y="198170"/>
                  </a:lnTo>
                  <a:lnTo>
                    <a:pt x="104508" y="201307"/>
                  </a:lnTo>
                  <a:lnTo>
                    <a:pt x="108800" y="204508"/>
                  </a:lnTo>
                  <a:lnTo>
                    <a:pt x="111709" y="204228"/>
                  </a:lnTo>
                  <a:lnTo>
                    <a:pt x="113436" y="202311"/>
                  </a:lnTo>
                  <a:lnTo>
                    <a:pt x="139192" y="171907"/>
                  </a:lnTo>
                  <a:lnTo>
                    <a:pt x="164198" y="135661"/>
                  </a:lnTo>
                  <a:lnTo>
                    <a:pt x="166954" y="130467"/>
                  </a:lnTo>
                  <a:lnTo>
                    <a:pt x="167132" y="130416"/>
                  </a:lnTo>
                  <a:lnTo>
                    <a:pt x="168859" y="126911"/>
                  </a:lnTo>
                  <a:lnTo>
                    <a:pt x="169024" y="126606"/>
                  </a:lnTo>
                  <a:lnTo>
                    <a:pt x="169125" y="126365"/>
                  </a:lnTo>
                  <a:lnTo>
                    <a:pt x="170903" y="122796"/>
                  </a:lnTo>
                  <a:lnTo>
                    <a:pt x="170827" y="122555"/>
                  </a:lnTo>
                  <a:lnTo>
                    <a:pt x="173418" y="116725"/>
                  </a:lnTo>
                  <a:lnTo>
                    <a:pt x="179768" y="89750"/>
                  </a:lnTo>
                  <a:lnTo>
                    <a:pt x="180111" y="89408"/>
                  </a:lnTo>
                  <a:lnTo>
                    <a:pt x="180149" y="85153"/>
                  </a:lnTo>
                  <a:lnTo>
                    <a:pt x="180047" y="80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1261">
              <a:extLst>
                <a:ext uri="{FF2B5EF4-FFF2-40B4-BE49-F238E27FC236}">
                  <a16:creationId xmlns:a16="http://schemas.microsoft.com/office/drawing/2014/main" id="{9B59ABCA-2E88-4CB2-1739-B4FAAE142D38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64851" y="6242876"/>
              <a:ext cx="514739" cy="377354"/>
            </a:xfrm>
            <a:prstGeom prst="rect">
              <a:avLst/>
            </a:prstGeom>
          </p:spPr>
        </p:pic>
        <p:pic>
          <p:nvPicPr>
            <p:cNvPr id="78" name="object 1262">
              <a:extLst>
                <a:ext uri="{FF2B5EF4-FFF2-40B4-BE49-F238E27FC236}">
                  <a16:creationId xmlns:a16="http://schemas.microsoft.com/office/drawing/2014/main" id="{0E1A4156-9249-A0B2-7BAD-FA4E90066A9F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45177" y="6331463"/>
              <a:ext cx="983300" cy="279908"/>
            </a:xfrm>
            <a:prstGeom prst="rect">
              <a:avLst/>
            </a:prstGeom>
          </p:spPr>
        </p:pic>
        <p:pic>
          <p:nvPicPr>
            <p:cNvPr id="79" name="object 1263">
              <a:extLst>
                <a:ext uri="{FF2B5EF4-FFF2-40B4-BE49-F238E27FC236}">
                  <a16:creationId xmlns:a16="http://schemas.microsoft.com/office/drawing/2014/main" id="{B968C098-1F1E-8D09-E197-A80BA2F720EF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637364" y="3380594"/>
              <a:ext cx="347786" cy="351789"/>
            </a:xfrm>
            <a:prstGeom prst="rect">
              <a:avLst/>
            </a:prstGeom>
          </p:spPr>
        </p:pic>
        <p:pic>
          <p:nvPicPr>
            <p:cNvPr id="80" name="object 1264">
              <a:extLst>
                <a:ext uri="{FF2B5EF4-FFF2-40B4-BE49-F238E27FC236}">
                  <a16:creationId xmlns:a16="http://schemas.microsoft.com/office/drawing/2014/main" id="{C5C505AF-5CF8-F3FD-219B-BDAD598DA884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75733" y="6344733"/>
              <a:ext cx="42340" cy="73465"/>
            </a:xfrm>
            <a:prstGeom prst="rect">
              <a:avLst/>
            </a:prstGeom>
          </p:spPr>
        </p:pic>
        <p:sp>
          <p:nvSpPr>
            <p:cNvPr id="81" name="object 1265">
              <a:extLst>
                <a:ext uri="{FF2B5EF4-FFF2-40B4-BE49-F238E27FC236}">
                  <a16:creationId xmlns:a16="http://schemas.microsoft.com/office/drawing/2014/main" id="{B72D7CBB-FF88-6AC9-12F8-151510E29AB6}"/>
                </a:ext>
              </a:extLst>
            </p:cNvPr>
            <p:cNvSpPr/>
            <p:nvPr/>
          </p:nvSpPr>
          <p:spPr>
            <a:xfrm>
              <a:off x="2942673" y="6528322"/>
              <a:ext cx="34925" cy="20955"/>
            </a:xfrm>
            <a:custGeom>
              <a:avLst/>
              <a:gdLst/>
              <a:ahLst/>
              <a:cxnLst/>
              <a:rect l="l" t="t" r="r" b="b"/>
              <a:pathLst>
                <a:path w="34925" h="20954">
                  <a:moveTo>
                    <a:pt x="4463" y="14792"/>
                  </a:moveTo>
                  <a:lnTo>
                    <a:pt x="5186" y="15558"/>
                  </a:lnTo>
                  <a:lnTo>
                    <a:pt x="9234" y="17323"/>
                  </a:lnTo>
                  <a:lnTo>
                    <a:pt x="14904" y="20363"/>
                  </a:lnTo>
                  <a:lnTo>
                    <a:pt x="17802" y="19488"/>
                  </a:lnTo>
                  <a:lnTo>
                    <a:pt x="19815" y="15736"/>
                  </a:lnTo>
                  <a:lnTo>
                    <a:pt x="19842" y="15472"/>
                  </a:lnTo>
                  <a:lnTo>
                    <a:pt x="7426" y="15472"/>
                  </a:lnTo>
                  <a:lnTo>
                    <a:pt x="4463" y="14792"/>
                  </a:lnTo>
                  <a:close/>
                </a:path>
                <a:path w="34925" h="20954">
                  <a:moveTo>
                    <a:pt x="31284" y="15476"/>
                  </a:moveTo>
                  <a:lnTo>
                    <a:pt x="27713" y="15476"/>
                  </a:lnTo>
                  <a:lnTo>
                    <a:pt x="30979" y="15736"/>
                  </a:lnTo>
                  <a:lnTo>
                    <a:pt x="31284" y="15476"/>
                  </a:lnTo>
                  <a:close/>
                </a:path>
                <a:path w="34925" h="20954">
                  <a:moveTo>
                    <a:pt x="23110" y="2716"/>
                  </a:moveTo>
                  <a:lnTo>
                    <a:pt x="12098" y="2716"/>
                  </a:lnTo>
                  <a:lnTo>
                    <a:pt x="15027" y="5227"/>
                  </a:lnTo>
                  <a:lnTo>
                    <a:pt x="16987" y="9187"/>
                  </a:lnTo>
                  <a:lnTo>
                    <a:pt x="19804" y="13884"/>
                  </a:lnTo>
                  <a:lnTo>
                    <a:pt x="19826" y="14803"/>
                  </a:lnTo>
                  <a:lnTo>
                    <a:pt x="21855" y="15009"/>
                  </a:lnTo>
                  <a:lnTo>
                    <a:pt x="27713" y="15476"/>
                  </a:lnTo>
                  <a:lnTo>
                    <a:pt x="31288" y="15472"/>
                  </a:lnTo>
                  <a:lnTo>
                    <a:pt x="33835" y="13300"/>
                  </a:lnTo>
                  <a:lnTo>
                    <a:pt x="34340" y="6966"/>
                  </a:lnTo>
                  <a:lnTo>
                    <a:pt x="32193" y="4219"/>
                  </a:lnTo>
                  <a:lnTo>
                    <a:pt x="23110" y="2716"/>
                  </a:lnTo>
                  <a:close/>
                </a:path>
                <a:path w="34925" h="20954">
                  <a:moveTo>
                    <a:pt x="7697" y="336"/>
                  </a:moveTo>
                  <a:lnTo>
                    <a:pt x="502" y="7432"/>
                  </a:lnTo>
                  <a:lnTo>
                    <a:pt x="826" y="10240"/>
                  </a:lnTo>
                  <a:lnTo>
                    <a:pt x="1465" y="11617"/>
                  </a:lnTo>
                  <a:lnTo>
                    <a:pt x="4461" y="14791"/>
                  </a:lnTo>
                  <a:lnTo>
                    <a:pt x="7426" y="15472"/>
                  </a:lnTo>
                  <a:lnTo>
                    <a:pt x="10052" y="14472"/>
                  </a:lnTo>
                  <a:lnTo>
                    <a:pt x="15932" y="14409"/>
                  </a:lnTo>
                  <a:lnTo>
                    <a:pt x="19817" y="14409"/>
                  </a:lnTo>
                  <a:lnTo>
                    <a:pt x="19804" y="13884"/>
                  </a:lnTo>
                  <a:lnTo>
                    <a:pt x="16987" y="9187"/>
                  </a:lnTo>
                  <a:lnTo>
                    <a:pt x="15027" y="5227"/>
                  </a:lnTo>
                  <a:lnTo>
                    <a:pt x="9848" y="788"/>
                  </a:lnTo>
                  <a:lnTo>
                    <a:pt x="7697" y="336"/>
                  </a:lnTo>
                  <a:close/>
                </a:path>
                <a:path w="34925" h="20954">
                  <a:moveTo>
                    <a:pt x="15932" y="14409"/>
                  </a:moveTo>
                  <a:lnTo>
                    <a:pt x="10052" y="14472"/>
                  </a:lnTo>
                  <a:lnTo>
                    <a:pt x="7426" y="15472"/>
                  </a:lnTo>
                  <a:lnTo>
                    <a:pt x="19842" y="15472"/>
                  </a:lnTo>
                  <a:lnTo>
                    <a:pt x="19716" y="14792"/>
                  </a:lnTo>
                  <a:lnTo>
                    <a:pt x="15932" y="14409"/>
                  </a:lnTo>
                  <a:close/>
                </a:path>
                <a:path w="34925" h="20954">
                  <a:moveTo>
                    <a:pt x="19817" y="14409"/>
                  </a:moveTo>
                  <a:lnTo>
                    <a:pt x="15932" y="14409"/>
                  </a:lnTo>
                  <a:lnTo>
                    <a:pt x="19826" y="14803"/>
                  </a:lnTo>
                  <a:lnTo>
                    <a:pt x="19817" y="14409"/>
                  </a:lnTo>
                  <a:close/>
                </a:path>
                <a:path w="34925" h="20954">
                  <a:moveTo>
                    <a:pt x="1474" y="4445"/>
                  </a:moveTo>
                  <a:lnTo>
                    <a:pt x="0" y="6165"/>
                  </a:lnTo>
                  <a:lnTo>
                    <a:pt x="60" y="8666"/>
                  </a:lnTo>
                  <a:lnTo>
                    <a:pt x="161" y="10240"/>
                  </a:lnTo>
                  <a:lnTo>
                    <a:pt x="2595" y="12815"/>
                  </a:lnTo>
                  <a:lnTo>
                    <a:pt x="1465" y="11617"/>
                  </a:lnTo>
                  <a:lnTo>
                    <a:pt x="826" y="10240"/>
                  </a:lnTo>
                  <a:lnTo>
                    <a:pt x="645" y="8666"/>
                  </a:lnTo>
                  <a:lnTo>
                    <a:pt x="701" y="6165"/>
                  </a:lnTo>
                  <a:lnTo>
                    <a:pt x="1474" y="4445"/>
                  </a:lnTo>
                  <a:close/>
                </a:path>
                <a:path w="34925" h="20954">
                  <a:moveTo>
                    <a:pt x="3155" y="2484"/>
                  </a:moveTo>
                  <a:lnTo>
                    <a:pt x="2272" y="3231"/>
                  </a:lnTo>
                  <a:lnTo>
                    <a:pt x="1631" y="4086"/>
                  </a:lnTo>
                  <a:lnTo>
                    <a:pt x="1474" y="4445"/>
                  </a:lnTo>
                  <a:lnTo>
                    <a:pt x="3155" y="2484"/>
                  </a:lnTo>
                  <a:close/>
                </a:path>
                <a:path w="34925" h="20954">
                  <a:moveTo>
                    <a:pt x="9848" y="788"/>
                  </a:moveTo>
                  <a:lnTo>
                    <a:pt x="12098" y="2717"/>
                  </a:lnTo>
                  <a:lnTo>
                    <a:pt x="23110" y="2716"/>
                  </a:lnTo>
                  <a:lnTo>
                    <a:pt x="18994" y="2035"/>
                  </a:lnTo>
                  <a:lnTo>
                    <a:pt x="10330" y="889"/>
                  </a:lnTo>
                  <a:lnTo>
                    <a:pt x="9848" y="788"/>
                  </a:lnTo>
                  <a:close/>
                </a:path>
                <a:path w="34925" h="20954">
                  <a:moveTo>
                    <a:pt x="5495" y="505"/>
                  </a:moveTo>
                  <a:lnTo>
                    <a:pt x="4805" y="558"/>
                  </a:lnTo>
                  <a:lnTo>
                    <a:pt x="3155" y="2484"/>
                  </a:lnTo>
                  <a:lnTo>
                    <a:pt x="5495" y="505"/>
                  </a:lnTo>
                  <a:close/>
                </a:path>
                <a:path w="34925" h="20954">
                  <a:moveTo>
                    <a:pt x="9188" y="222"/>
                  </a:moveTo>
                  <a:lnTo>
                    <a:pt x="7697" y="336"/>
                  </a:lnTo>
                  <a:lnTo>
                    <a:pt x="9848" y="788"/>
                  </a:lnTo>
                  <a:lnTo>
                    <a:pt x="9188" y="222"/>
                  </a:lnTo>
                  <a:close/>
                </a:path>
                <a:path w="34925" h="20954">
                  <a:moveTo>
                    <a:pt x="6093" y="0"/>
                  </a:moveTo>
                  <a:lnTo>
                    <a:pt x="5495" y="505"/>
                  </a:lnTo>
                  <a:lnTo>
                    <a:pt x="7697" y="336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1266">
              <a:extLst>
                <a:ext uri="{FF2B5EF4-FFF2-40B4-BE49-F238E27FC236}">
                  <a16:creationId xmlns:a16="http://schemas.microsoft.com/office/drawing/2014/main" id="{4D42A1AE-6FD4-79AC-34FA-36447DF280DC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89017" y="6686468"/>
              <a:ext cx="306444" cy="312420"/>
            </a:xfrm>
            <a:prstGeom prst="rect">
              <a:avLst/>
            </a:prstGeom>
          </p:spPr>
        </p:pic>
        <p:pic>
          <p:nvPicPr>
            <p:cNvPr id="83" name="object 1267">
              <a:extLst>
                <a:ext uri="{FF2B5EF4-FFF2-40B4-BE49-F238E27FC236}">
                  <a16:creationId xmlns:a16="http://schemas.microsoft.com/office/drawing/2014/main" id="{EC66C170-3392-AE6A-E52D-6DEB23545833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63852" y="6727134"/>
              <a:ext cx="242124" cy="257183"/>
            </a:xfrm>
            <a:prstGeom prst="rect">
              <a:avLst/>
            </a:prstGeom>
          </p:spPr>
        </p:pic>
        <p:sp>
          <p:nvSpPr>
            <p:cNvPr id="84" name="object 1268">
              <a:extLst>
                <a:ext uri="{FF2B5EF4-FFF2-40B4-BE49-F238E27FC236}">
                  <a16:creationId xmlns:a16="http://schemas.microsoft.com/office/drawing/2014/main" id="{B91E8153-5FB7-1990-BD32-20D989521603}"/>
                </a:ext>
              </a:extLst>
            </p:cNvPr>
            <p:cNvSpPr/>
            <p:nvPr/>
          </p:nvSpPr>
          <p:spPr>
            <a:xfrm>
              <a:off x="1974563" y="6861185"/>
              <a:ext cx="38735" cy="88900"/>
            </a:xfrm>
            <a:custGeom>
              <a:avLst/>
              <a:gdLst/>
              <a:ahLst/>
              <a:cxnLst/>
              <a:rect l="l" t="t" r="r" b="b"/>
              <a:pathLst>
                <a:path w="38735" h="88900">
                  <a:moveTo>
                    <a:pt x="34244" y="0"/>
                  </a:moveTo>
                  <a:lnTo>
                    <a:pt x="12642" y="33748"/>
                  </a:lnTo>
                  <a:lnTo>
                    <a:pt x="2554" y="73806"/>
                  </a:lnTo>
                  <a:lnTo>
                    <a:pt x="0" y="85254"/>
                  </a:lnTo>
                  <a:lnTo>
                    <a:pt x="1581" y="87732"/>
                  </a:lnTo>
                  <a:lnTo>
                    <a:pt x="6510" y="88820"/>
                  </a:lnTo>
                  <a:lnTo>
                    <a:pt x="8926" y="87352"/>
                  </a:lnTo>
                  <a:lnTo>
                    <a:pt x="12856" y="72822"/>
                  </a:lnTo>
                  <a:lnTo>
                    <a:pt x="16257" y="60717"/>
                  </a:lnTo>
                  <a:lnTo>
                    <a:pt x="19834" y="48665"/>
                  </a:lnTo>
                  <a:lnTo>
                    <a:pt x="23651" y="36689"/>
                  </a:lnTo>
                  <a:lnTo>
                    <a:pt x="26104" y="29291"/>
                  </a:lnTo>
                  <a:lnTo>
                    <a:pt x="28549" y="21603"/>
                  </a:lnTo>
                  <a:lnTo>
                    <a:pt x="32424" y="14797"/>
                  </a:lnTo>
                  <a:lnTo>
                    <a:pt x="35904" y="14797"/>
                  </a:lnTo>
                  <a:lnTo>
                    <a:pt x="38395" y="12653"/>
                  </a:lnTo>
                  <a:lnTo>
                    <a:pt x="38723" y="8278"/>
                  </a:lnTo>
                  <a:lnTo>
                    <a:pt x="38446" y="7097"/>
                  </a:lnTo>
                  <a:lnTo>
                    <a:pt x="34244" y="0"/>
                  </a:lnTo>
                  <a:close/>
                </a:path>
                <a:path w="38735" h="88900">
                  <a:moveTo>
                    <a:pt x="35904" y="14797"/>
                  </a:moveTo>
                  <a:lnTo>
                    <a:pt x="32424" y="14797"/>
                  </a:lnTo>
                  <a:lnTo>
                    <a:pt x="35614" y="15046"/>
                  </a:lnTo>
                  <a:lnTo>
                    <a:pt x="35904" y="14797"/>
                  </a:lnTo>
                  <a:close/>
                </a:path>
              </a:pathLst>
            </a:custGeom>
            <a:solidFill>
              <a:srgbClr val="007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1269">
              <a:extLst>
                <a:ext uri="{FF2B5EF4-FFF2-40B4-BE49-F238E27FC236}">
                  <a16:creationId xmlns:a16="http://schemas.microsoft.com/office/drawing/2014/main" id="{4EFD7950-9D95-92C5-B126-8CB3EB82B03F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172448" y="6714335"/>
              <a:ext cx="147079" cy="257920"/>
            </a:xfrm>
            <a:prstGeom prst="rect">
              <a:avLst/>
            </a:prstGeom>
          </p:spPr>
        </p:pic>
        <p:pic>
          <p:nvPicPr>
            <p:cNvPr id="86" name="object 1270">
              <a:extLst>
                <a:ext uri="{FF2B5EF4-FFF2-40B4-BE49-F238E27FC236}">
                  <a16:creationId xmlns:a16="http://schemas.microsoft.com/office/drawing/2014/main" id="{4F43B386-538E-FFAE-7FE0-43D2D99D7084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398207" y="6690358"/>
              <a:ext cx="896480" cy="308217"/>
            </a:xfrm>
            <a:prstGeom prst="rect">
              <a:avLst/>
            </a:prstGeom>
          </p:spPr>
        </p:pic>
        <p:sp>
          <p:nvSpPr>
            <p:cNvPr id="87" name="object 1271">
              <a:extLst>
                <a:ext uri="{FF2B5EF4-FFF2-40B4-BE49-F238E27FC236}">
                  <a16:creationId xmlns:a16="http://schemas.microsoft.com/office/drawing/2014/main" id="{BCB8A6C3-6161-7594-A8ED-739BD82D8C74}"/>
                </a:ext>
              </a:extLst>
            </p:cNvPr>
            <p:cNvSpPr/>
            <p:nvPr/>
          </p:nvSpPr>
          <p:spPr>
            <a:xfrm>
              <a:off x="588378" y="2164600"/>
              <a:ext cx="318135" cy="786130"/>
            </a:xfrm>
            <a:custGeom>
              <a:avLst/>
              <a:gdLst/>
              <a:ahLst/>
              <a:cxnLst/>
              <a:rect l="l" t="t" r="r" b="b"/>
              <a:pathLst>
                <a:path w="318134" h="786130">
                  <a:moveTo>
                    <a:pt x="22199" y="49123"/>
                  </a:moveTo>
                  <a:lnTo>
                    <a:pt x="21729" y="50495"/>
                  </a:lnTo>
                  <a:lnTo>
                    <a:pt x="21640" y="50838"/>
                  </a:lnTo>
                  <a:lnTo>
                    <a:pt x="22199" y="49123"/>
                  </a:lnTo>
                  <a:close/>
                </a:path>
                <a:path w="318134" h="786130">
                  <a:moveTo>
                    <a:pt x="24320" y="43129"/>
                  </a:moveTo>
                  <a:lnTo>
                    <a:pt x="24168" y="43180"/>
                  </a:lnTo>
                  <a:lnTo>
                    <a:pt x="22199" y="49123"/>
                  </a:lnTo>
                  <a:lnTo>
                    <a:pt x="24320" y="43129"/>
                  </a:lnTo>
                  <a:close/>
                </a:path>
                <a:path w="318134" h="786130">
                  <a:moveTo>
                    <a:pt x="69672" y="185115"/>
                  </a:moveTo>
                  <a:lnTo>
                    <a:pt x="69049" y="185381"/>
                  </a:lnTo>
                  <a:lnTo>
                    <a:pt x="69672" y="185115"/>
                  </a:lnTo>
                  <a:close/>
                </a:path>
                <a:path w="318134" h="786130">
                  <a:moveTo>
                    <a:pt x="106489" y="563867"/>
                  </a:moveTo>
                  <a:lnTo>
                    <a:pt x="104698" y="562610"/>
                  </a:lnTo>
                  <a:lnTo>
                    <a:pt x="103466" y="562940"/>
                  </a:lnTo>
                  <a:lnTo>
                    <a:pt x="106489" y="563867"/>
                  </a:lnTo>
                  <a:close/>
                </a:path>
                <a:path w="318134" h="786130">
                  <a:moveTo>
                    <a:pt x="109829" y="564896"/>
                  </a:moveTo>
                  <a:lnTo>
                    <a:pt x="108432" y="563880"/>
                  </a:lnTo>
                  <a:lnTo>
                    <a:pt x="106540" y="563880"/>
                  </a:lnTo>
                  <a:lnTo>
                    <a:pt x="109829" y="564896"/>
                  </a:lnTo>
                  <a:close/>
                </a:path>
                <a:path w="318134" h="786130">
                  <a:moveTo>
                    <a:pt x="113068" y="570077"/>
                  </a:moveTo>
                  <a:lnTo>
                    <a:pt x="112941" y="570966"/>
                  </a:lnTo>
                  <a:lnTo>
                    <a:pt x="112991" y="570750"/>
                  </a:lnTo>
                  <a:lnTo>
                    <a:pt x="113068" y="570077"/>
                  </a:lnTo>
                  <a:close/>
                </a:path>
                <a:path w="318134" h="786130">
                  <a:moveTo>
                    <a:pt x="113461" y="712495"/>
                  </a:moveTo>
                  <a:lnTo>
                    <a:pt x="113042" y="717550"/>
                  </a:lnTo>
                  <a:lnTo>
                    <a:pt x="112915" y="719632"/>
                  </a:lnTo>
                  <a:lnTo>
                    <a:pt x="113461" y="712495"/>
                  </a:lnTo>
                  <a:close/>
                </a:path>
                <a:path w="318134" h="786130">
                  <a:moveTo>
                    <a:pt x="147586" y="35306"/>
                  </a:moveTo>
                  <a:lnTo>
                    <a:pt x="147472" y="36791"/>
                  </a:lnTo>
                  <a:lnTo>
                    <a:pt x="147408" y="38087"/>
                  </a:lnTo>
                  <a:lnTo>
                    <a:pt x="147510" y="36791"/>
                  </a:lnTo>
                  <a:lnTo>
                    <a:pt x="147586" y="35306"/>
                  </a:lnTo>
                  <a:close/>
                </a:path>
                <a:path w="318134" h="786130">
                  <a:moveTo>
                    <a:pt x="151879" y="583920"/>
                  </a:moveTo>
                  <a:lnTo>
                    <a:pt x="151155" y="585393"/>
                  </a:lnTo>
                  <a:lnTo>
                    <a:pt x="151879" y="583920"/>
                  </a:lnTo>
                  <a:close/>
                </a:path>
                <a:path w="318134" h="786130">
                  <a:moveTo>
                    <a:pt x="154876" y="577837"/>
                  </a:moveTo>
                  <a:lnTo>
                    <a:pt x="151879" y="583920"/>
                  </a:lnTo>
                  <a:lnTo>
                    <a:pt x="154876" y="577837"/>
                  </a:lnTo>
                  <a:close/>
                </a:path>
                <a:path w="318134" h="786130">
                  <a:moveTo>
                    <a:pt x="224891" y="90157"/>
                  </a:moveTo>
                  <a:lnTo>
                    <a:pt x="224739" y="90385"/>
                  </a:lnTo>
                  <a:lnTo>
                    <a:pt x="224891" y="90157"/>
                  </a:lnTo>
                  <a:close/>
                </a:path>
                <a:path w="318134" h="786130">
                  <a:moveTo>
                    <a:pt x="292531" y="716280"/>
                  </a:moveTo>
                  <a:lnTo>
                    <a:pt x="290042" y="647700"/>
                  </a:lnTo>
                  <a:lnTo>
                    <a:pt x="289750" y="642023"/>
                  </a:lnTo>
                  <a:lnTo>
                    <a:pt x="289547" y="638848"/>
                  </a:lnTo>
                  <a:lnTo>
                    <a:pt x="288975" y="631190"/>
                  </a:lnTo>
                  <a:lnTo>
                    <a:pt x="289090" y="632485"/>
                  </a:lnTo>
                  <a:lnTo>
                    <a:pt x="288696" y="627380"/>
                  </a:lnTo>
                  <a:lnTo>
                    <a:pt x="279463" y="624840"/>
                  </a:lnTo>
                  <a:lnTo>
                    <a:pt x="271818" y="632460"/>
                  </a:lnTo>
                  <a:lnTo>
                    <a:pt x="268490" y="638848"/>
                  </a:lnTo>
                  <a:lnTo>
                    <a:pt x="263486" y="647941"/>
                  </a:lnTo>
                  <a:lnTo>
                    <a:pt x="259016" y="656590"/>
                  </a:lnTo>
                  <a:lnTo>
                    <a:pt x="254622" y="666750"/>
                  </a:lnTo>
                  <a:lnTo>
                    <a:pt x="252209" y="671791"/>
                  </a:lnTo>
                  <a:lnTo>
                    <a:pt x="252069" y="671830"/>
                  </a:lnTo>
                  <a:lnTo>
                    <a:pt x="249643" y="677164"/>
                  </a:lnTo>
                  <a:lnTo>
                    <a:pt x="248640" y="679272"/>
                  </a:lnTo>
                  <a:lnTo>
                    <a:pt x="248577" y="679526"/>
                  </a:lnTo>
                  <a:lnTo>
                    <a:pt x="248678" y="679284"/>
                  </a:lnTo>
                  <a:lnTo>
                    <a:pt x="248602" y="679589"/>
                  </a:lnTo>
                  <a:lnTo>
                    <a:pt x="250266" y="684530"/>
                  </a:lnTo>
                  <a:lnTo>
                    <a:pt x="248577" y="679526"/>
                  </a:lnTo>
                  <a:lnTo>
                    <a:pt x="239877" y="698500"/>
                  </a:lnTo>
                  <a:lnTo>
                    <a:pt x="220954" y="736600"/>
                  </a:lnTo>
                  <a:lnTo>
                    <a:pt x="205079" y="762355"/>
                  </a:lnTo>
                  <a:lnTo>
                    <a:pt x="205079" y="760742"/>
                  </a:lnTo>
                  <a:lnTo>
                    <a:pt x="205105" y="758850"/>
                  </a:lnTo>
                  <a:lnTo>
                    <a:pt x="205105" y="751814"/>
                  </a:lnTo>
                  <a:lnTo>
                    <a:pt x="205130" y="755345"/>
                  </a:lnTo>
                  <a:lnTo>
                    <a:pt x="205219" y="748030"/>
                  </a:lnTo>
                  <a:lnTo>
                    <a:pt x="205270" y="742950"/>
                  </a:lnTo>
                  <a:lnTo>
                    <a:pt x="205651" y="730250"/>
                  </a:lnTo>
                  <a:lnTo>
                    <a:pt x="206070" y="718820"/>
                  </a:lnTo>
                  <a:lnTo>
                    <a:pt x="206311" y="713740"/>
                  </a:lnTo>
                  <a:lnTo>
                    <a:pt x="206730" y="704850"/>
                  </a:lnTo>
                  <a:lnTo>
                    <a:pt x="206806" y="702271"/>
                  </a:lnTo>
                  <a:lnTo>
                    <a:pt x="207010" y="697230"/>
                  </a:lnTo>
                  <a:lnTo>
                    <a:pt x="207225" y="692150"/>
                  </a:lnTo>
                  <a:lnTo>
                    <a:pt x="207594" y="680720"/>
                  </a:lnTo>
                  <a:lnTo>
                    <a:pt x="207708" y="676440"/>
                  </a:lnTo>
                  <a:lnTo>
                    <a:pt x="207937" y="664210"/>
                  </a:lnTo>
                  <a:lnTo>
                    <a:pt x="207962" y="659130"/>
                  </a:lnTo>
                  <a:lnTo>
                    <a:pt x="207987" y="655358"/>
                  </a:lnTo>
                  <a:lnTo>
                    <a:pt x="207987" y="646430"/>
                  </a:lnTo>
                  <a:lnTo>
                    <a:pt x="207975" y="643890"/>
                  </a:lnTo>
                  <a:lnTo>
                    <a:pt x="207924" y="627380"/>
                  </a:lnTo>
                  <a:lnTo>
                    <a:pt x="207899" y="623570"/>
                  </a:lnTo>
                  <a:lnTo>
                    <a:pt x="207873" y="614680"/>
                  </a:lnTo>
                  <a:lnTo>
                    <a:pt x="207860" y="613410"/>
                  </a:lnTo>
                  <a:lnTo>
                    <a:pt x="207289" y="611847"/>
                  </a:lnTo>
                  <a:lnTo>
                    <a:pt x="207289" y="614832"/>
                  </a:lnTo>
                  <a:lnTo>
                    <a:pt x="206692" y="615962"/>
                  </a:lnTo>
                  <a:lnTo>
                    <a:pt x="206692" y="704850"/>
                  </a:lnTo>
                  <a:lnTo>
                    <a:pt x="206641" y="706120"/>
                  </a:lnTo>
                  <a:lnTo>
                    <a:pt x="206438" y="709930"/>
                  </a:lnTo>
                  <a:lnTo>
                    <a:pt x="206692" y="704850"/>
                  </a:lnTo>
                  <a:lnTo>
                    <a:pt x="206692" y="615962"/>
                  </a:lnTo>
                  <a:lnTo>
                    <a:pt x="197269" y="633730"/>
                  </a:lnTo>
                  <a:lnTo>
                    <a:pt x="193890" y="640257"/>
                  </a:lnTo>
                  <a:lnTo>
                    <a:pt x="194614" y="638810"/>
                  </a:lnTo>
                  <a:lnTo>
                    <a:pt x="197269" y="633730"/>
                  </a:lnTo>
                  <a:lnTo>
                    <a:pt x="198589" y="631190"/>
                  </a:lnTo>
                  <a:lnTo>
                    <a:pt x="200609" y="627380"/>
                  </a:lnTo>
                  <a:lnTo>
                    <a:pt x="207289" y="614832"/>
                  </a:lnTo>
                  <a:lnTo>
                    <a:pt x="207289" y="611847"/>
                  </a:lnTo>
                  <a:lnTo>
                    <a:pt x="205549" y="607060"/>
                  </a:lnTo>
                  <a:lnTo>
                    <a:pt x="203276" y="605790"/>
                  </a:lnTo>
                  <a:lnTo>
                    <a:pt x="200990" y="604520"/>
                  </a:lnTo>
                  <a:lnTo>
                    <a:pt x="195389" y="606640"/>
                  </a:lnTo>
                  <a:lnTo>
                    <a:pt x="193827" y="607060"/>
                  </a:lnTo>
                  <a:lnTo>
                    <a:pt x="192849" y="608914"/>
                  </a:lnTo>
                  <a:lnTo>
                    <a:pt x="192328" y="609600"/>
                  </a:lnTo>
                  <a:lnTo>
                    <a:pt x="191935" y="610641"/>
                  </a:lnTo>
                  <a:lnTo>
                    <a:pt x="187109" y="619760"/>
                  </a:lnTo>
                  <a:lnTo>
                    <a:pt x="186347" y="621144"/>
                  </a:lnTo>
                  <a:lnTo>
                    <a:pt x="185331" y="622312"/>
                  </a:lnTo>
                  <a:lnTo>
                    <a:pt x="185026" y="623189"/>
                  </a:lnTo>
                  <a:lnTo>
                    <a:pt x="185026" y="657415"/>
                  </a:lnTo>
                  <a:lnTo>
                    <a:pt x="183553" y="652780"/>
                  </a:lnTo>
                  <a:lnTo>
                    <a:pt x="185026" y="657415"/>
                  </a:lnTo>
                  <a:lnTo>
                    <a:pt x="185026" y="623189"/>
                  </a:lnTo>
                  <a:lnTo>
                    <a:pt x="184581" y="624459"/>
                  </a:lnTo>
                  <a:lnTo>
                    <a:pt x="180987" y="631190"/>
                  </a:lnTo>
                  <a:lnTo>
                    <a:pt x="176339" y="640257"/>
                  </a:lnTo>
                  <a:lnTo>
                    <a:pt x="173240" y="646430"/>
                  </a:lnTo>
                  <a:lnTo>
                    <a:pt x="171589" y="650163"/>
                  </a:lnTo>
                  <a:lnTo>
                    <a:pt x="171297" y="650240"/>
                  </a:lnTo>
                  <a:lnTo>
                    <a:pt x="153314" y="684733"/>
                  </a:lnTo>
                  <a:lnTo>
                    <a:pt x="145148" y="697230"/>
                  </a:lnTo>
                  <a:lnTo>
                    <a:pt x="145288" y="697953"/>
                  </a:lnTo>
                  <a:lnTo>
                    <a:pt x="144145" y="699770"/>
                  </a:lnTo>
                  <a:lnTo>
                    <a:pt x="140703" y="704850"/>
                  </a:lnTo>
                  <a:lnTo>
                    <a:pt x="134747" y="711200"/>
                  </a:lnTo>
                  <a:lnTo>
                    <a:pt x="133197" y="713790"/>
                  </a:lnTo>
                  <a:lnTo>
                    <a:pt x="133032" y="713740"/>
                  </a:lnTo>
                  <a:lnTo>
                    <a:pt x="128574" y="717334"/>
                  </a:lnTo>
                  <a:lnTo>
                    <a:pt x="128536" y="717461"/>
                  </a:lnTo>
                  <a:lnTo>
                    <a:pt x="128384" y="719620"/>
                  </a:lnTo>
                  <a:lnTo>
                    <a:pt x="128231" y="721360"/>
                  </a:lnTo>
                  <a:lnTo>
                    <a:pt x="128536" y="717461"/>
                  </a:lnTo>
                  <a:lnTo>
                    <a:pt x="128092" y="717740"/>
                  </a:lnTo>
                  <a:lnTo>
                    <a:pt x="128549" y="717334"/>
                  </a:lnTo>
                  <a:lnTo>
                    <a:pt x="128651" y="716280"/>
                  </a:lnTo>
                  <a:lnTo>
                    <a:pt x="128930" y="712470"/>
                  </a:lnTo>
                  <a:lnTo>
                    <a:pt x="129667" y="708660"/>
                  </a:lnTo>
                  <a:lnTo>
                    <a:pt x="129908" y="707390"/>
                  </a:lnTo>
                  <a:lnTo>
                    <a:pt x="132562" y="695960"/>
                  </a:lnTo>
                  <a:lnTo>
                    <a:pt x="134531" y="688340"/>
                  </a:lnTo>
                  <a:lnTo>
                    <a:pt x="134886" y="687070"/>
                  </a:lnTo>
                  <a:lnTo>
                    <a:pt x="137642" y="677164"/>
                  </a:lnTo>
                  <a:lnTo>
                    <a:pt x="152107" y="632460"/>
                  </a:lnTo>
                  <a:lnTo>
                    <a:pt x="154343" y="626110"/>
                  </a:lnTo>
                  <a:lnTo>
                    <a:pt x="155676" y="622300"/>
                  </a:lnTo>
                  <a:lnTo>
                    <a:pt x="156095" y="621131"/>
                  </a:lnTo>
                  <a:lnTo>
                    <a:pt x="156184" y="620877"/>
                  </a:lnTo>
                  <a:lnTo>
                    <a:pt x="156095" y="621131"/>
                  </a:lnTo>
                  <a:lnTo>
                    <a:pt x="156438" y="621030"/>
                  </a:lnTo>
                  <a:lnTo>
                    <a:pt x="157911" y="615950"/>
                  </a:lnTo>
                  <a:lnTo>
                    <a:pt x="159397" y="612165"/>
                  </a:lnTo>
                  <a:lnTo>
                    <a:pt x="172948" y="576580"/>
                  </a:lnTo>
                  <a:lnTo>
                    <a:pt x="174396" y="572795"/>
                  </a:lnTo>
                  <a:lnTo>
                    <a:pt x="174993" y="571500"/>
                  </a:lnTo>
                  <a:lnTo>
                    <a:pt x="174294" y="569302"/>
                  </a:lnTo>
                  <a:lnTo>
                    <a:pt x="174294" y="572795"/>
                  </a:lnTo>
                  <a:lnTo>
                    <a:pt x="174193" y="572262"/>
                  </a:lnTo>
                  <a:lnTo>
                    <a:pt x="174294" y="572795"/>
                  </a:lnTo>
                  <a:lnTo>
                    <a:pt x="174294" y="569302"/>
                  </a:lnTo>
                  <a:lnTo>
                    <a:pt x="173380" y="566420"/>
                  </a:lnTo>
                  <a:lnTo>
                    <a:pt x="170637" y="565061"/>
                  </a:lnTo>
                  <a:lnTo>
                    <a:pt x="169748" y="563880"/>
                  </a:lnTo>
                  <a:lnTo>
                    <a:pt x="168275" y="563880"/>
                  </a:lnTo>
                  <a:lnTo>
                    <a:pt x="167119" y="563308"/>
                  </a:lnTo>
                  <a:lnTo>
                    <a:pt x="167119" y="587425"/>
                  </a:lnTo>
                  <a:lnTo>
                    <a:pt x="166890" y="587870"/>
                  </a:lnTo>
                  <a:lnTo>
                    <a:pt x="166966" y="587705"/>
                  </a:lnTo>
                  <a:lnTo>
                    <a:pt x="167119" y="587425"/>
                  </a:lnTo>
                  <a:lnTo>
                    <a:pt x="167119" y="563308"/>
                  </a:lnTo>
                  <a:lnTo>
                    <a:pt x="165722" y="562610"/>
                  </a:lnTo>
                  <a:lnTo>
                    <a:pt x="161124" y="565150"/>
                  </a:lnTo>
                  <a:lnTo>
                    <a:pt x="160616" y="566178"/>
                  </a:lnTo>
                  <a:lnTo>
                    <a:pt x="160477" y="566280"/>
                  </a:lnTo>
                  <a:lnTo>
                    <a:pt x="159981" y="566420"/>
                  </a:lnTo>
                  <a:lnTo>
                    <a:pt x="159029" y="568960"/>
                  </a:lnTo>
                  <a:lnTo>
                    <a:pt x="158648" y="570001"/>
                  </a:lnTo>
                  <a:lnTo>
                    <a:pt x="158648" y="570230"/>
                  </a:lnTo>
                  <a:lnTo>
                    <a:pt x="157149" y="574890"/>
                  </a:lnTo>
                  <a:lnTo>
                    <a:pt x="157086" y="575449"/>
                  </a:lnTo>
                  <a:lnTo>
                    <a:pt x="157911" y="576999"/>
                  </a:lnTo>
                  <a:lnTo>
                    <a:pt x="157010" y="575310"/>
                  </a:lnTo>
                  <a:lnTo>
                    <a:pt x="158648" y="570230"/>
                  </a:lnTo>
                  <a:lnTo>
                    <a:pt x="158648" y="570001"/>
                  </a:lnTo>
                  <a:lnTo>
                    <a:pt x="158369" y="570750"/>
                  </a:lnTo>
                  <a:lnTo>
                    <a:pt x="154876" y="577837"/>
                  </a:lnTo>
                  <a:lnTo>
                    <a:pt x="151130" y="585495"/>
                  </a:lnTo>
                  <a:lnTo>
                    <a:pt x="148691" y="590550"/>
                  </a:lnTo>
                  <a:lnTo>
                    <a:pt x="147535" y="592429"/>
                  </a:lnTo>
                  <a:lnTo>
                    <a:pt x="147535" y="620877"/>
                  </a:lnTo>
                  <a:lnTo>
                    <a:pt x="147434" y="621030"/>
                  </a:lnTo>
                  <a:lnTo>
                    <a:pt x="147510" y="620877"/>
                  </a:lnTo>
                  <a:lnTo>
                    <a:pt x="144030" y="619760"/>
                  </a:lnTo>
                  <a:lnTo>
                    <a:pt x="147510" y="620877"/>
                  </a:lnTo>
                  <a:lnTo>
                    <a:pt x="147535" y="592429"/>
                  </a:lnTo>
                  <a:lnTo>
                    <a:pt x="143992" y="598170"/>
                  </a:lnTo>
                  <a:lnTo>
                    <a:pt x="143903" y="598309"/>
                  </a:lnTo>
                  <a:lnTo>
                    <a:pt x="143903" y="609600"/>
                  </a:lnTo>
                  <a:lnTo>
                    <a:pt x="143522" y="610641"/>
                  </a:lnTo>
                  <a:lnTo>
                    <a:pt x="143471" y="610920"/>
                  </a:lnTo>
                  <a:lnTo>
                    <a:pt x="142189" y="614222"/>
                  </a:lnTo>
                  <a:lnTo>
                    <a:pt x="142074" y="614832"/>
                  </a:lnTo>
                  <a:lnTo>
                    <a:pt x="142011" y="614680"/>
                  </a:lnTo>
                  <a:lnTo>
                    <a:pt x="143408" y="610920"/>
                  </a:lnTo>
                  <a:lnTo>
                    <a:pt x="143903" y="609600"/>
                  </a:lnTo>
                  <a:lnTo>
                    <a:pt x="143903" y="598309"/>
                  </a:lnTo>
                  <a:lnTo>
                    <a:pt x="139001" y="605790"/>
                  </a:lnTo>
                  <a:lnTo>
                    <a:pt x="136436" y="609600"/>
                  </a:lnTo>
                  <a:lnTo>
                    <a:pt x="136245" y="609600"/>
                  </a:lnTo>
                  <a:lnTo>
                    <a:pt x="133870" y="613410"/>
                  </a:lnTo>
                  <a:lnTo>
                    <a:pt x="126961" y="623570"/>
                  </a:lnTo>
                  <a:lnTo>
                    <a:pt x="119786" y="633730"/>
                  </a:lnTo>
                  <a:lnTo>
                    <a:pt x="112369" y="642620"/>
                  </a:lnTo>
                  <a:lnTo>
                    <a:pt x="107581" y="648970"/>
                  </a:lnTo>
                  <a:lnTo>
                    <a:pt x="107429" y="648970"/>
                  </a:lnTo>
                  <a:lnTo>
                    <a:pt x="104711" y="652780"/>
                  </a:lnTo>
                  <a:lnTo>
                    <a:pt x="102095" y="655218"/>
                  </a:lnTo>
                  <a:lnTo>
                    <a:pt x="102006" y="655523"/>
                  </a:lnTo>
                  <a:lnTo>
                    <a:pt x="102222" y="655307"/>
                  </a:lnTo>
                  <a:lnTo>
                    <a:pt x="102108" y="656590"/>
                  </a:lnTo>
                  <a:lnTo>
                    <a:pt x="102438" y="660400"/>
                  </a:lnTo>
                  <a:lnTo>
                    <a:pt x="102006" y="655523"/>
                  </a:lnTo>
                  <a:lnTo>
                    <a:pt x="98437" y="659130"/>
                  </a:lnTo>
                  <a:lnTo>
                    <a:pt x="91808" y="666750"/>
                  </a:lnTo>
                  <a:lnTo>
                    <a:pt x="84759" y="673100"/>
                  </a:lnTo>
                  <a:lnTo>
                    <a:pt x="77000" y="679589"/>
                  </a:lnTo>
                  <a:lnTo>
                    <a:pt x="73710" y="681990"/>
                  </a:lnTo>
                  <a:lnTo>
                    <a:pt x="73685" y="682129"/>
                  </a:lnTo>
                  <a:lnTo>
                    <a:pt x="70739" y="683260"/>
                  </a:lnTo>
                  <a:lnTo>
                    <a:pt x="68376" y="684555"/>
                  </a:lnTo>
                  <a:lnTo>
                    <a:pt x="68376" y="688340"/>
                  </a:lnTo>
                  <a:lnTo>
                    <a:pt x="60921" y="688340"/>
                  </a:lnTo>
                  <a:lnTo>
                    <a:pt x="55130" y="688340"/>
                  </a:lnTo>
                  <a:lnTo>
                    <a:pt x="56222" y="687628"/>
                  </a:lnTo>
                  <a:lnTo>
                    <a:pt x="62026" y="687628"/>
                  </a:lnTo>
                  <a:lnTo>
                    <a:pt x="66573" y="687628"/>
                  </a:lnTo>
                  <a:lnTo>
                    <a:pt x="68376" y="688340"/>
                  </a:lnTo>
                  <a:lnTo>
                    <a:pt x="68376" y="684555"/>
                  </a:lnTo>
                  <a:lnTo>
                    <a:pt x="66090" y="685800"/>
                  </a:lnTo>
                  <a:lnTo>
                    <a:pt x="65087" y="685800"/>
                  </a:lnTo>
                  <a:lnTo>
                    <a:pt x="65163" y="687070"/>
                  </a:lnTo>
                  <a:lnTo>
                    <a:pt x="65011" y="684758"/>
                  </a:lnTo>
                  <a:lnTo>
                    <a:pt x="65125" y="683920"/>
                  </a:lnTo>
                  <a:lnTo>
                    <a:pt x="65252" y="683260"/>
                  </a:lnTo>
                  <a:lnTo>
                    <a:pt x="65874" y="679272"/>
                  </a:lnTo>
                  <a:lnTo>
                    <a:pt x="75069" y="650240"/>
                  </a:lnTo>
                  <a:lnTo>
                    <a:pt x="77279" y="644347"/>
                  </a:lnTo>
                  <a:lnTo>
                    <a:pt x="79819" y="641350"/>
                  </a:lnTo>
                  <a:lnTo>
                    <a:pt x="83997" y="635000"/>
                  </a:lnTo>
                  <a:lnTo>
                    <a:pt x="85572" y="632510"/>
                  </a:lnTo>
                  <a:lnTo>
                    <a:pt x="85725" y="632460"/>
                  </a:lnTo>
                  <a:lnTo>
                    <a:pt x="88011" y="628650"/>
                  </a:lnTo>
                  <a:lnTo>
                    <a:pt x="90271" y="624840"/>
                  </a:lnTo>
                  <a:lnTo>
                    <a:pt x="100050" y="607098"/>
                  </a:lnTo>
                  <a:lnTo>
                    <a:pt x="102006" y="603250"/>
                  </a:lnTo>
                  <a:lnTo>
                    <a:pt x="103860" y="599440"/>
                  </a:lnTo>
                  <a:lnTo>
                    <a:pt x="103797" y="599249"/>
                  </a:lnTo>
                  <a:lnTo>
                    <a:pt x="105410" y="595630"/>
                  </a:lnTo>
                  <a:lnTo>
                    <a:pt x="108889" y="589280"/>
                  </a:lnTo>
                  <a:lnTo>
                    <a:pt x="109156" y="588010"/>
                  </a:lnTo>
                  <a:lnTo>
                    <a:pt x="109702" y="585393"/>
                  </a:lnTo>
                  <a:lnTo>
                    <a:pt x="110629" y="581520"/>
                  </a:lnTo>
                  <a:lnTo>
                    <a:pt x="112572" y="572376"/>
                  </a:lnTo>
                  <a:lnTo>
                    <a:pt x="112763" y="571500"/>
                  </a:lnTo>
                  <a:lnTo>
                    <a:pt x="112610" y="572262"/>
                  </a:lnTo>
                  <a:lnTo>
                    <a:pt x="113093" y="571500"/>
                  </a:lnTo>
                  <a:lnTo>
                    <a:pt x="112941" y="570966"/>
                  </a:lnTo>
                  <a:lnTo>
                    <a:pt x="112864" y="570750"/>
                  </a:lnTo>
                  <a:lnTo>
                    <a:pt x="113068" y="570077"/>
                  </a:lnTo>
                  <a:lnTo>
                    <a:pt x="113309" y="568960"/>
                  </a:lnTo>
                  <a:lnTo>
                    <a:pt x="112268" y="567448"/>
                  </a:lnTo>
                  <a:lnTo>
                    <a:pt x="111950" y="566420"/>
                  </a:lnTo>
                  <a:lnTo>
                    <a:pt x="111188" y="565873"/>
                  </a:lnTo>
                  <a:lnTo>
                    <a:pt x="110693" y="565150"/>
                  </a:lnTo>
                  <a:lnTo>
                    <a:pt x="109829" y="564896"/>
                  </a:lnTo>
                  <a:lnTo>
                    <a:pt x="106514" y="563880"/>
                  </a:lnTo>
                  <a:lnTo>
                    <a:pt x="103466" y="562940"/>
                  </a:lnTo>
                  <a:lnTo>
                    <a:pt x="102400" y="562610"/>
                  </a:lnTo>
                  <a:lnTo>
                    <a:pt x="102082" y="562610"/>
                  </a:lnTo>
                  <a:lnTo>
                    <a:pt x="101511" y="563168"/>
                  </a:lnTo>
                  <a:lnTo>
                    <a:pt x="100634" y="563702"/>
                  </a:lnTo>
                  <a:lnTo>
                    <a:pt x="99961" y="563880"/>
                  </a:lnTo>
                  <a:lnTo>
                    <a:pt x="99745" y="564248"/>
                  </a:lnTo>
                  <a:lnTo>
                    <a:pt x="98285" y="565150"/>
                  </a:lnTo>
                  <a:lnTo>
                    <a:pt x="97739" y="567639"/>
                  </a:lnTo>
                  <a:lnTo>
                    <a:pt x="96672" y="569442"/>
                  </a:lnTo>
                  <a:lnTo>
                    <a:pt x="96672" y="576580"/>
                  </a:lnTo>
                  <a:lnTo>
                    <a:pt x="96291" y="574890"/>
                  </a:lnTo>
                  <a:lnTo>
                    <a:pt x="96202" y="575271"/>
                  </a:lnTo>
                  <a:lnTo>
                    <a:pt x="96215" y="574548"/>
                  </a:lnTo>
                  <a:lnTo>
                    <a:pt x="96139" y="574890"/>
                  </a:lnTo>
                  <a:lnTo>
                    <a:pt x="96100" y="574052"/>
                  </a:lnTo>
                  <a:lnTo>
                    <a:pt x="96215" y="574548"/>
                  </a:lnTo>
                  <a:lnTo>
                    <a:pt x="96481" y="573341"/>
                  </a:lnTo>
                  <a:lnTo>
                    <a:pt x="96342" y="574014"/>
                  </a:lnTo>
                  <a:lnTo>
                    <a:pt x="96291" y="574890"/>
                  </a:lnTo>
                  <a:lnTo>
                    <a:pt x="96494" y="574040"/>
                  </a:lnTo>
                  <a:lnTo>
                    <a:pt x="96418" y="575449"/>
                  </a:lnTo>
                  <a:lnTo>
                    <a:pt x="96672" y="576580"/>
                  </a:lnTo>
                  <a:lnTo>
                    <a:pt x="96672" y="569442"/>
                  </a:lnTo>
                  <a:lnTo>
                    <a:pt x="93954" y="574014"/>
                  </a:lnTo>
                  <a:lnTo>
                    <a:pt x="93078" y="575386"/>
                  </a:lnTo>
                  <a:lnTo>
                    <a:pt x="93078" y="608330"/>
                  </a:lnTo>
                  <a:lnTo>
                    <a:pt x="91262" y="612140"/>
                  </a:lnTo>
                  <a:lnTo>
                    <a:pt x="90043" y="614629"/>
                  </a:lnTo>
                  <a:lnTo>
                    <a:pt x="93078" y="608330"/>
                  </a:lnTo>
                  <a:lnTo>
                    <a:pt x="93078" y="575386"/>
                  </a:lnTo>
                  <a:lnTo>
                    <a:pt x="91643" y="577850"/>
                  </a:lnTo>
                  <a:lnTo>
                    <a:pt x="87744" y="584200"/>
                  </a:lnTo>
                  <a:lnTo>
                    <a:pt x="86321" y="587197"/>
                  </a:lnTo>
                  <a:lnTo>
                    <a:pt x="86321" y="600710"/>
                  </a:lnTo>
                  <a:lnTo>
                    <a:pt x="86321" y="587197"/>
                  </a:lnTo>
                  <a:lnTo>
                    <a:pt x="84086" y="591896"/>
                  </a:lnTo>
                  <a:lnTo>
                    <a:pt x="80683" y="598170"/>
                  </a:lnTo>
                  <a:lnTo>
                    <a:pt x="76288" y="607923"/>
                  </a:lnTo>
                  <a:lnTo>
                    <a:pt x="73533" y="613498"/>
                  </a:lnTo>
                  <a:lnTo>
                    <a:pt x="73533" y="654050"/>
                  </a:lnTo>
                  <a:lnTo>
                    <a:pt x="68948" y="655358"/>
                  </a:lnTo>
                  <a:lnTo>
                    <a:pt x="69062" y="655231"/>
                  </a:lnTo>
                  <a:lnTo>
                    <a:pt x="73533" y="654050"/>
                  </a:lnTo>
                  <a:lnTo>
                    <a:pt x="73533" y="613498"/>
                  </a:lnTo>
                  <a:lnTo>
                    <a:pt x="72872" y="614832"/>
                  </a:lnTo>
                  <a:lnTo>
                    <a:pt x="68694" y="624840"/>
                  </a:lnTo>
                  <a:lnTo>
                    <a:pt x="64630" y="633730"/>
                  </a:lnTo>
                  <a:lnTo>
                    <a:pt x="63169" y="637527"/>
                  </a:lnTo>
                  <a:lnTo>
                    <a:pt x="62268" y="639902"/>
                  </a:lnTo>
                  <a:lnTo>
                    <a:pt x="63169" y="637527"/>
                  </a:lnTo>
                  <a:lnTo>
                    <a:pt x="61658" y="640054"/>
                  </a:lnTo>
                  <a:lnTo>
                    <a:pt x="61379" y="640257"/>
                  </a:lnTo>
                  <a:lnTo>
                    <a:pt x="59728" y="641350"/>
                  </a:lnTo>
                  <a:lnTo>
                    <a:pt x="59131" y="642429"/>
                  </a:lnTo>
                  <a:lnTo>
                    <a:pt x="58940" y="642620"/>
                  </a:lnTo>
                  <a:lnTo>
                    <a:pt x="53086" y="650240"/>
                  </a:lnTo>
                  <a:lnTo>
                    <a:pt x="46913" y="656590"/>
                  </a:lnTo>
                  <a:lnTo>
                    <a:pt x="40500" y="662940"/>
                  </a:lnTo>
                  <a:lnTo>
                    <a:pt x="33934" y="669290"/>
                  </a:lnTo>
                  <a:lnTo>
                    <a:pt x="33528" y="669798"/>
                  </a:lnTo>
                  <a:lnTo>
                    <a:pt x="26047" y="676910"/>
                  </a:lnTo>
                  <a:lnTo>
                    <a:pt x="21145" y="680288"/>
                  </a:lnTo>
                  <a:lnTo>
                    <a:pt x="21805" y="675640"/>
                  </a:lnTo>
                  <a:lnTo>
                    <a:pt x="22161" y="673100"/>
                  </a:lnTo>
                  <a:lnTo>
                    <a:pt x="22644" y="670560"/>
                  </a:lnTo>
                  <a:lnTo>
                    <a:pt x="23609" y="665480"/>
                  </a:lnTo>
                  <a:lnTo>
                    <a:pt x="26962" y="655523"/>
                  </a:lnTo>
                  <a:lnTo>
                    <a:pt x="35052" y="635000"/>
                  </a:lnTo>
                  <a:lnTo>
                    <a:pt x="36055" y="632460"/>
                  </a:lnTo>
                  <a:lnTo>
                    <a:pt x="38900" y="625233"/>
                  </a:lnTo>
                  <a:lnTo>
                    <a:pt x="40043" y="622312"/>
                  </a:lnTo>
                  <a:lnTo>
                    <a:pt x="38900" y="625233"/>
                  </a:lnTo>
                  <a:lnTo>
                    <a:pt x="41097" y="620877"/>
                  </a:lnTo>
                  <a:lnTo>
                    <a:pt x="43192" y="615950"/>
                  </a:lnTo>
                  <a:lnTo>
                    <a:pt x="43726" y="614680"/>
                  </a:lnTo>
                  <a:lnTo>
                    <a:pt x="48348" y="606069"/>
                  </a:lnTo>
                  <a:lnTo>
                    <a:pt x="48069" y="610920"/>
                  </a:lnTo>
                  <a:lnTo>
                    <a:pt x="47358" y="617220"/>
                  </a:lnTo>
                  <a:lnTo>
                    <a:pt x="49631" y="621030"/>
                  </a:lnTo>
                  <a:lnTo>
                    <a:pt x="55740" y="621030"/>
                  </a:lnTo>
                  <a:lnTo>
                    <a:pt x="58432" y="618515"/>
                  </a:lnTo>
                  <a:lnTo>
                    <a:pt x="60363" y="598170"/>
                  </a:lnTo>
                  <a:lnTo>
                    <a:pt x="58953" y="591820"/>
                  </a:lnTo>
                  <a:lnTo>
                    <a:pt x="56578" y="588010"/>
                  </a:lnTo>
                  <a:lnTo>
                    <a:pt x="49314" y="586740"/>
                  </a:lnTo>
                  <a:lnTo>
                    <a:pt x="46139" y="588010"/>
                  </a:lnTo>
                  <a:lnTo>
                    <a:pt x="44945" y="589140"/>
                  </a:lnTo>
                  <a:lnTo>
                    <a:pt x="39890" y="593090"/>
                  </a:lnTo>
                  <a:lnTo>
                    <a:pt x="37084" y="598170"/>
                  </a:lnTo>
                  <a:lnTo>
                    <a:pt x="30911" y="608330"/>
                  </a:lnTo>
                  <a:lnTo>
                    <a:pt x="27749" y="614832"/>
                  </a:lnTo>
                  <a:lnTo>
                    <a:pt x="26682" y="617181"/>
                  </a:lnTo>
                  <a:lnTo>
                    <a:pt x="26543" y="617220"/>
                  </a:lnTo>
                  <a:lnTo>
                    <a:pt x="21145" y="628650"/>
                  </a:lnTo>
                  <a:lnTo>
                    <a:pt x="17500" y="637540"/>
                  </a:lnTo>
                  <a:lnTo>
                    <a:pt x="14084" y="646430"/>
                  </a:lnTo>
                  <a:lnTo>
                    <a:pt x="12649" y="650087"/>
                  </a:lnTo>
                  <a:lnTo>
                    <a:pt x="12369" y="650240"/>
                  </a:lnTo>
                  <a:lnTo>
                    <a:pt x="11417" y="653211"/>
                  </a:lnTo>
                  <a:lnTo>
                    <a:pt x="11074" y="654050"/>
                  </a:lnTo>
                  <a:lnTo>
                    <a:pt x="9931" y="657415"/>
                  </a:lnTo>
                  <a:lnTo>
                    <a:pt x="9855" y="658025"/>
                  </a:lnTo>
                  <a:lnTo>
                    <a:pt x="8674" y="661670"/>
                  </a:lnTo>
                  <a:lnTo>
                    <a:pt x="7010" y="669290"/>
                  </a:lnTo>
                  <a:lnTo>
                    <a:pt x="6553" y="673100"/>
                  </a:lnTo>
                  <a:lnTo>
                    <a:pt x="6527" y="673277"/>
                  </a:lnTo>
                  <a:lnTo>
                    <a:pt x="5600" y="680821"/>
                  </a:lnTo>
                  <a:lnTo>
                    <a:pt x="5486" y="682028"/>
                  </a:lnTo>
                  <a:lnTo>
                    <a:pt x="5626" y="680770"/>
                  </a:lnTo>
                  <a:lnTo>
                    <a:pt x="5562" y="682129"/>
                  </a:lnTo>
                  <a:lnTo>
                    <a:pt x="5359" y="686003"/>
                  </a:lnTo>
                  <a:lnTo>
                    <a:pt x="8051" y="694690"/>
                  </a:lnTo>
                  <a:lnTo>
                    <a:pt x="11849" y="697230"/>
                  </a:lnTo>
                  <a:lnTo>
                    <a:pt x="16738" y="698500"/>
                  </a:lnTo>
                  <a:lnTo>
                    <a:pt x="20967" y="698500"/>
                  </a:lnTo>
                  <a:lnTo>
                    <a:pt x="21615" y="698500"/>
                  </a:lnTo>
                  <a:lnTo>
                    <a:pt x="26212" y="695960"/>
                  </a:lnTo>
                  <a:lnTo>
                    <a:pt x="32499" y="692150"/>
                  </a:lnTo>
                  <a:lnTo>
                    <a:pt x="34810" y="689610"/>
                  </a:lnTo>
                  <a:lnTo>
                    <a:pt x="39801" y="685800"/>
                  </a:lnTo>
                  <a:lnTo>
                    <a:pt x="42964" y="683260"/>
                  </a:lnTo>
                  <a:lnTo>
                    <a:pt x="45834" y="679589"/>
                  </a:lnTo>
                  <a:lnTo>
                    <a:pt x="50965" y="674890"/>
                  </a:lnTo>
                  <a:lnTo>
                    <a:pt x="50723" y="676440"/>
                  </a:lnTo>
                  <a:lnTo>
                    <a:pt x="50368" y="678180"/>
                  </a:lnTo>
                  <a:lnTo>
                    <a:pt x="49898" y="681697"/>
                  </a:lnTo>
                  <a:lnTo>
                    <a:pt x="49860" y="681926"/>
                  </a:lnTo>
                  <a:lnTo>
                    <a:pt x="49644" y="683260"/>
                  </a:lnTo>
                  <a:lnTo>
                    <a:pt x="49263" y="688340"/>
                  </a:lnTo>
                  <a:lnTo>
                    <a:pt x="52070" y="697230"/>
                  </a:lnTo>
                  <a:lnTo>
                    <a:pt x="56007" y="701040"/>
                  </a:lnTo>
                  <a:lnTo>
                    <a:pt x="56946" y="701040"/>
                  </a:lnTo>
                  <a:lnTo>
                    <a:pt x="61175" y="701052"/>
                  </a:lnTo>
                  <a:lnTo>
                    <a:pt x="65303" y="702310"/>
                  </a:lnTo>
                  <a:lnTo>
                    <a:pt x="69481" y="701040"/>
                  </a:lnTo>
                  <a:lnTo>
                    <a:pt x="77800" y="697230"/>
                  </a:lnTo>
                  <a:lnTo>
                    <a:pt x="82181" y="694588"/>
                  </a:lnTo>
                  <a:lnTo>
                    <a:pt x="82575" y="694690"/>
                  </a:lnTo>
                  <a:lnTo>
                    <a:pt x="86042" y="692150"/>
                  </a:lnTo>
                  <a:lnTo>
                    <a:pt x="88404" y="690372"/>
                  </a:lnTo>
                  <a:lnTo>
                    <a:pt x="89522" y="689610"/>
                  </a:lnTo>
                  <a:lnTo>
                    <a:pt x="94437" y="685800"/>
                  </a:lnTo>
                  <a:lnTo>
                    <a:pt x="102336" y="678103"/>
                  </a:lnTo>
                  <a:lnTo>
                    <a:pt x="103466" y="676910"/>
                  </a:lnTo>
                  <a:lnTo>
                    <a:pt x="109588" y="670560"/>
                  </a:lnTo>
                  <a:lnTo>
                    <a:pt x="113550" y="665480"/>
                  </a:lnTo>
                  <a:lnTo>
                    <a:pt x="113817" y="665480"/>
                  </a:lnTo>
                  <a:lnTo>
                    <a:pt x="116535" y="661670"/>
                  </a:lnTo>
                  <a:lnTo>
                    <a:pt x="119253" y="659130"/>
                  </a:lnTo>
                  <a:lnTo>
                    <a:pt x="119214" y="658660"/>
                  </a:lnTo>
                  <a:lnTo>
                    <a:pt x="124447" y="652780"/>
                  </a:lnTo>
                  <a:lnTo>
                    <a:pt x="127317" y="648970"/>
                  </a:lnTo>
                  <a:lnTo>
                    <a:pt x="132537" y="642023"/>
                  </a:lnTo>
                  <a:lnTo>
                    <a:pt x="131902" y="643890"/>
                  </a:lnTo>
                  <a:lnTo>
                    <a:pt x="126593" y="660400"/>
                  </a:lnTo>
                  <a:lnTo>
                    <a:pt x="120751" y="680288"/>
                  </a:lnTo>
                  <a:lnTo>
                    <a:pt x="120675" y="680821"/>
                  </a:lnTo>
                  <a:lnTo>
                    <a:pt x="119570" y="684733"/>
                  </a:lnTo>
                  <a:lnTo>
                    <a:pt x="117525" y="692416"/>
                  </a:lnTo>
                  <a:lnTo>
                    <a:pt x="116141" y="698588"/>
                  </a:lnTo>
                  <a:lnTo>
                    <a:pt x="116141" y="723900"/>
                  </a:lnTo>
                  <a:lnTo>
                    <a:pt x="116001" y="726401"/>
                  </a:lnTo>
                  <a:lnTo>
                    <a:pt x="116052" y="723900"/>
                  </a:lnTo>
                  <a:lnTo>
                    <a:pt x="116141" y="698588"/>
                  </a:lnTo>
                  <a:lnTo>
                    <a:pt x="114731" y="704850"/>
                  </a:lnTo>
                  <a:lnTo>
                    <a:pt x="113652" y="709930"/>
                  </a:lnTo>
                  <a:lnTo>
                    <a:pt x="113461" y="712495"/>
                  </a:lnTo>
                  <a:lnTo>
                    <a:pt x="112979" y="718820"/>
                  </a:lnTo>
                  <a:lnTo>
                    <a:pt x="112903" y="720115"/>
                  </a:lnTo>
                  <a:lnTo>
                    <a:pt x="112915" y="722960"/>
                  </a:lnTo>
                  <a:lnTo>
                    <a:pt x="114706" y="730250"/>
                  </a:lnTo>
                  <a:lnTo>
                    <a:pt x="115989" y="731913"/>
                  </a:lnTo>
                  <a:lnTo>
                    <a:pt x="118389" y="735330"/>
                  </a:lnTo>
                  <a:lnTo>
                    <a:pt x="122199" y="735330"/>
                  </a:lnTo>
                  <a:lnTo>
                    <a:pt x="126365" y="736600"/>
                  </a:lnTo>
                  <a:lnTo>
                    <a:pt x="126885" y="736282"/>
                  </a:lnTo>
                  <a:lnTo>
                    <a:pt x="128511" y="736600"/>
                  </a:lnTo>
                  <a:lnTo>
                    <a:pt x="134531" y="732790"/>
                  </a:lnTo>
                  <a:lnTo>
                    <a:pt x="136144" y="731520"/>
                  </a:lnTo>
                  <a:lnTo>
                    <a:pt x="139357" y="728980"/>
                  </a:lnTo>
                  <a:lnTo>
                    <a:pt x="140144" y="728370"/>
                  </a:lnTo>
                  <a:lnTo>
                    <a:pt x="142938" y="726440"/>
                  </a:lnTo>
                  <a:lnTo>
                    <a:pt x="146062" y="722630"/>
                  </a:lnTo>
                  <a:lnTo>
                    <a:pt x="153073" y="713740"/>
                  </a:lnTo>
                  <a:lnTo>
                    <a:pt x="156794" y="707390"/>
                  </a:lnTo>
                  <a:lnTo>
                    <a:pt x="157543" y="706259"/>
                  </a:lnTo>
                  <a:lnTo>
                    <a:pt x="158076" y="706120"/>
                  </a:lnTo>
                  <a:lnTo>
                    <a:pt x="161163" y="701040"/>
                  </a:lnTo>
                  <a:lnTo>
                    <a:pt x="166611" y="692150"/>
                  </a:lnTo>
                  <a:lnTo>
                    <a:pt x="168084" y="689610"/>
                  </a:lnTo>
                  <a:lnTo>
                    <a:pt x="172504" y="681990"/>
                  </a:lnTo>
                  <a:lnTo>
                    <a:pt x="178092" y="671791"/>
                  </a:lnTo>
                  <a:lnTo>
                    <a:pt x="180695" y="666750"/>
                  </a:lnTo>
                  <a:lnTo>
                    <a:pt x="181330" y="665530"/>
                  </a:lnTo>
                  <a:lnTo>
                    <a:pt x="181483" y="665480"/>
                  </a:lnTo>
                  <a:lnTo>
                    <a:pt x="183324" y="661670"/>
                  </a:lnTo>
                  <a:lnTo>
                    <a:pt x="185077" y="658025"/>
                  </a:lnTo>
                  <a:lnTo>
                    <a:pt x="183324" y="661670"/>
                  </a:lnTo>
                  <a:lnTo>
                    <a:pt x="189534" y="648970"/>
                  </a:lnTo>
                  <a:lnTo>
                    <a:pt x="192582" y="642848"/>
                  </a:lnTo>
                  <a:lnTo>
                    <a:pt x="192557" y="636270"/>
                  </a:lnTo>
                  <a:lnTo>
                    <a:pt x="192493" y="619760"/>
                  </a:lnTo>
                  <a:lnTo>
                    <a:pt x="192532" y="627380"/>
                  </a:lnTo>
                  <a:lnTo>
                    <a:pt x="192659" y="636270"/>
                  </a:lnTo>
                  <a:lnTo>
                    <a:pt x="192582" y="642848"/>
                  </a:lnTo>
                  <a:lnTo>
                    <a:pt x="192684" y="642632"/>
                  </a:lnTo>
                  <a:lnTo>
                    <a:pt x="192646" y="646391"/>
                  </a:lnTo>
                  <a:lnTo>
                    <a:pt x="192608" y="648995"/>
                  </a:lnTo>
                  <a:lnTo>
                    <a:pt x="192608" y="649401"/>
                  </a:lnTo>
                  <a:lnTo>
                    <a:pt x="192570" y="660400"/>
                  </a:lnTo>
                  <a:lnTo>
                    <a:pt x="191122" y="708418"/>
                  </a:lnTo>
                  <a:lnTo>
                    <a:pt x="190652" y="718820"/>
                  </a:lnTo>
                  <a:lnTo>
                    <a:pt x="190296" y="728370"/>
                  </a:lnTo>
                  <a:lnTo>
                    <a:pt x="189890" y="742950"/>
                  </a:lnTo>
                  <a:lnTo>
                    <a:pt x="189776" y="751814"/>
                  </a:lnTo>
                  <a:lnTo>
                    <a:pt x="189712" y="759942"/>
                  </a:lnTo>
                  <a:lnTo>
                    <a:pt x="189712" y="760298"/>
                  </a:lnTo>
                  <a:lnTo>
                    <a:pt x="189712" y="760730"/>
                  </a:lnTo>
                  <a:lnTo>
                    <a:pt x="189776" y="767080"/>
                  </a:lnTo>
                  <a:lnTo>
                    <a:pt x="191262" y="777240"/>
                  </a:lnTo>
                  <a:lnTo>
                    <a:pt x="192633" y="782320"/>
                  </a:lnTo>
                  <a:lnTo>
                    <a:pt x="196926" y="784860"/>
                  </a:lnTo>
                  <a:lnTo>
                    <a:pt x="200583" y="786130"/>
                  </a:lnTo>
                  <a:lnTo>
                    <a:pt x="204800" y="786130"/>
                  </a:lnTo>
                  <a:lnTo>
                    <a:pt x="209816" y="782320"/>
                  </a:lnTo>
                  <a:lnTo>
                    <a:pt x="211404" y="779780"/>
                  </a:lnTo>
                  <a:lnTo>
                    <a:pt x="217601" y="772160"/>
                  </a:lnTo>
                  <a:lnTo>
                    <a:pt x="221551" y="765810"/>
                  </a:lnTo>
                  <a:lnTo>
                    <a:pt x="222313" y="764540"/>
                  </a:lnTo>
                  <a:lnTo>
                    <a:pt x="223050" y="763320"/>
                  </a:lnTo>
                  <a:lnTo>
                    <a:pt x="223227" y="763270"/>
                  </a:lnTo>
                  <a:lnTo>
                    <a:pt x="225437" y="759460"/>
                  </a:lnTo>
                  <a:lnTo>
                    <a:pt x="230035" y="751814"/>
                  </a:lnTo>
                  <a:lnTo>
                    <a:pt x="232943" y="746760"/>
                  </a:lnTo>
                  <a:lnTo>
                    <a:pt x="234403" y="744220"/>
                  </a:lnTo>
                  <a:lnTo>
                    <a:pt x="238633" y="735330"/>
                  </a:lnTo>
                  <a:lnTo>
                    <a:pt x="242747" y="727710"/>
                  </a:lnTo>
                  <a:lnTo>
                    <a:pt x="259664" y="692150"/>
                  </a:lnTo>
                  <a:lnTo>
                    <a:pt x="264325" y="681990"/>
                  </a:lnTo>
                  <a:lnTo>
                    <a:pt x="266077" y="678180"/>
                  </a:lnTo>
                  <a:lnTo>
                    <a:pt x="268833" y="671791"/>
                  </a:lnTo>
                  <a:lnTo>
                    <a:pt x="269468" y="670560"/>
                  </a:lnTo>
                  <a:lnTo>
                    <a:pt x="273405" y="662940"/>
                  </a:lnTo>
                  <a:lnTo>
                    <a:pt x="275831" y="657860"/>
                  </a:lnTo>
                  <a:lnTo>
                    <a:pt x="275818" y="655231"/>
                  </a:lnTo>
                  <a:lnTo>
                    <a:pt x="276047" y="657415"/>
                  </a:lnTo>
                  <a:lnTo>
                    <a:pt x="280974" y="702310"/>
                  </a:lnTo>
                  <a:lnTo>
                    <a:pt x="282790" y="717550"/>
                  </a:lnTo>
                  <a:lnTo>
                    <a:pt x="285280" y="720090"/>
                  </a:lnTo>
                  <a:lnTo>
                    <a:pt x="290614" y="718820"/>
                  </a:lnTo>
                  <a:lnTo>
                    <a:pt x="292531" y="716280"/>
                  </a:lnTo>
                  <a:close/>
                </a:path>
                <a:path w="318134" h="786130">
                  <a:moveTo>
                    <a:pt x="317563" y="125730"/>
                  </a:moveTo>
                  <a:lnTo>
                    <a:pt x="315722" y="119291"/>
                  </a:lnTo>
                  <a:lnTo>
                    <a:pt x="314934" y="116840"/>
                  </a:lnTo>
                  <a:lnTo>
                    <a:pt x="312127" y="115570"/>
                  </a:lnTo>
                  <a:lnTo>
                    <a:pt x="307860" y="116840"/>
                  </a:lnTo>
                  <a:lnTo>
                    <a:pt x="306603" y="118110"/>
                  </a:lnTo>
                  <a:lnTo>
                    <a:pt x="304863" y="124460"/>
                  </a:lnTo>
                  <a:lnTo>
                    <a:pt x="302882" y="129540"/>
                  </a:lnTo>
                  <a:lnTo>
                    <a:pt x="298792" y="138430"/>
                  </a:lnTo>
                  <a:lnTo>
                    <a:pt x="297649" y="140970"/>
                  </a:lnTo>
                  <a:lnTo>
                    <a:pt x="293801" y="149860"/>
                  </a:lnTo>
                  <a:lnTo>
                    <a:pt x="290957" y="154940"/>
                  </a:lnTo>
                  <a:lnTo>
                    <a:pt x="265963" y="186690"/>
                  </a:lnTo>
                  <a:lnTo>
                    <a:pt x="260019" y="189230"/>
                  </a:lnTo>
                  <a:lnTo>
                    <a:pt x="251815" y="185902"/>
                  </a:lnTo>
                  <a:lnTo>
                    <a:pt x="258318" y="189230"/>
                  </a:lnTo>
                  <a:lnTo>
                    <a:pt x="251739" y="185877"/>
                  </a:lnTo>
                  <a:lnTo>
                    <a:pt x="250888" y="185420"/>
                  </a:lnTo>
                  <a:lnTo>
                    <a:pt x="247078" y="182880"/>
                  </a:lnTo>
                  <a:lnTo>
                    <a:pt x="245516" y="173990"/>
                  </a:lnTo>
                  <a:lnTo>
                    <a:pt x="245389" y="173913"/>
                  </a:lnTo>
                  <a:lnTo>
                    <a:pt x="245173" y="172720"/>
                  </a:lnTo>
                  <a:lnTo>
                    <a:pt x="245097" y="171450"/>
                  </a:lnTo>
                  <a:lnTo>
                    <a:pt x="244906" y="167640"/>
                  </a:lnTo>
                  <a:lnTo>
                    <a:pt x="244957" y="159816"/>
                  </a:lnTo>
                  <a:lnTo>
                    <a:pt x="244881" y="163830"/>
                  </a:lnTo>
                  <a:lnTo>
                    <a:pt x="245021" y="156210"/>
                  </a:lnTo>
                  <a:lnTo>
                    <a:pt x="244957" y="159816"/>
                  </a:lnTo>
                  <a:lnTo>
                    <a:pt x="245300" y="152400"/>
                  </a:lnTo>
                  <a:lnTo>
                    <a:pt x="248666" y="121297"/>
                  </a:lnTo>
                  <a:lnTo>
                    <a:pt x="247853" y="127000"/>
                  </a:lnTo>
                  <a:lnTo>
                    <a:pt x="248869" y="119735"/>
                  </a:lnTo>
                  <a:lnTo>
                    <a:pt x="248666" y="121297"/>
                  </a:lnTo>
                  <a:lnTo>
                    <a:pt x="249682" y="114300"/>
                  </a:lnTo>
                  <a:lnTo>
                    <a:pt x="257594" y="76200"/>
                  </a:lnTo>
                  <a:lnTo>
                    <a:pt x="258762" y="72390"/>
                  </a:lnTo>
                  <a:lnTo>
                    <a:pt x="265176" y="49847"/>
                  </a:lnTo>
                  <a:lnTo>
                    <a:pt x="265938" y="48260"/>
                  </a:lnTo>
                  <a:lnTo>
                    <a:pt x="265582" y="47066"/>
                  </a:lnTo>
                  <a:lnTo>
                    <a:pt x="265518" y="47345"/>
                  </a:lnTo>
                  <a:lnTo>
                    <a:pt x="265557" y="46990"/>
                  </a:lnTo>
                  <a:lnTo>
                    <a:pt x="265366" y="46355"/>
                  </a:lnTo>
                  <a:lnTo>
                    <a:pt x="264414" y="43180"/>
                  </a:lnTo>
                  <a:lnTo>
                    <a:pt x="260400" y="41160"/>
                  </a:lnTo>
                  <a:lnTo>
                    <a:pt x="259943" y="40640"/>
                  </a:lnTo>
                  <a:lnTo>
                    <a:pt x="259346" y="40640"/>
                  </a:lnTo>
                  <a:lnTo>
                    <a:pt x="259080" y="40513"/>
                  </a:lnTo>
                  <a:lnTo>
                    <a:pt x="259080" y="58318"/>
                  </a:lnTo>
                  <a:lnTo>
                    <a:pt x="258343" y="55892"/>
                  </a:lnTo>
                  <a:lnTo>
                    <a:pt x="259080" y="58318"/>
                  </a:lnTo>
                  <a:lnTo>
                    <a:pt x="259080" y="40513"/>
                  </a:lnTo>
                  <a:lnTo>
                    <a:pt x="256819" y="39370"/>
                  </a:lnTo>
                  <a:lnTo>
                    <a:pt x="252196" y="41910"/>
                  </a:lnTo>
                  <a:lnTo>
                    <a:pt x="251612" y="43027"/>
                  </a:lnTo>
                  <a:lnTo>
                    <a:pt x="251472" y="43129"/>
                  </a:lnTo>
                  <a:lnTo>
                    <a:pt x="251358" y="43281"/>
                  </a:lnTo>
                  <a:lnTo>
                    <a:pt x="250850" y="44437"/>
                  </a:lnTo>
                  <a:lnTo>
                    <a:pt x="250647" y="44894"/>
                  </a:lnTo>
                  <a:lnTo>
                    <a:pt x="246291" y="53289"/>
                  </a:lnTo>
                  <a:lnTo>
                    <a:pt x="246126" y="53340"/>
                  </a:lnTo>
                  <a:lnTo>
                    <a:pt x="244221" y="57150"/>
                  </a:lnTo>
                  <a:lnTo>
                    <a:pt x="239280" y="66040"/>
                  </a:lnTo>
                  <a:lnTo>
                    <a:pt x="237553" y="69329"/>
                  </a:lnTo>
                  <a:lnTo>
                    <a:pt x="237553" y="93980"/>
                  </a:lnTo>
                  <a:lnTo>
                    <a:pt x="237464" y="95148"/>
                  </a:lnTo>
                  <a:lnTo>
                    <a:pt x="237363" y="94907"/>
                  </a:lnTo>
                  <a:lnTo>
                    <a:pt x="237553" y="93980"/>
                  </a:lnTo>
                  <a:lnTo>
                    <a:pt x="237553" y="69329"/>
                  </a:lnTo>
                  <a:lnTo>
                    <a:pt x="233870" y="76327"/>
                  </a:lnTo>
                  <a:lnTo>
                    <a:pt x="228396" y="85090"/>
                  </a:lnTo>
                  <a:lnTo>
                    <a:pt x="224891" y="90157"/>
                  </a:lnTo>
                  <a:lnTo>
                    <a:pt x="229044" y="88900"/>
                  </a:lnTo>
                  <a:lnTo>
                    <a:pt x="224891" y="90170"/>
                  </a:lnTo>
                  <a:lnTo>
                    <a:pt x="224739" y="90385"/>
                  </a:lnTo>
                  <a:lnTo>
                    <a:pt x="220510" y="96520"/>
                  </a:lnTo>
                  <a:lnTo>
                    <a:pt x="220624" y="97040"/>
                  </a:lnTo>
                  <a:lnTo>
                    <a:pt x="215620" y="104140"/>
                  </a:lnTo>
                  <a:lnTo>
                    <a:pt x="208280" y="115570"/>
                  </a:lnTo>
                  <a:lnTo>
                    <a:pt x="200698" y="125730"/>
                  </a:lnTo>
                  <a:lnTo>
                    <a:pt x="195440" y="133350"/>
                  </a:lnTo>
                  <a:lnTo>
                    <a:pt x="192824" y="137160"/>
                  </a:lnTo>
                  <a:lnTo>
                    <a:pt x="187426" y="143510"/>
                  </a:lnTo>
                  <a:lnTo>
                    <a:pt x="182397" y="150241"/>
                  </a:lnTo>
                  <a:lnTo>
                    <a:pt x="182397" y="168757"/>
                  </a:lnTo>
                  <a:lnTo>
                    <a:pt x="182067" y="171716"/>
                  </a:lnTo>
                  <a:lnTo>
                    <a:pt x="182384" y="168719"/>
                  </a:lnTo>
                  <a:lnTo>
                    <a:pt x="182397" y="150241"/>
                  </a:lnTo>
                  <a:lnTo>
                    <a:pt x="182346" y="167436"/>
                  </a:lnTo>
                  <a:lnTo>
                    <a:pt x="177228" y="161290"/>
                  </a:lnTo>
                  <a:lnTo>
                    <a:pt x="182346" y="167436"/>
                  </a:lnTo>
                  <a:lnTo>
                    <a:pt x="182346" y="150304"/>
                  </a:lnTo>
                  <a:lnTo>
                    <a:pt x="181724" y="151130"/>
                  </a:lnTo>
                  <a:lnTo>
                    <a:pt x="175641" y="157480"/>
                  </a:lnTo>
                  <a:lnTo>
                    <a:pt x="165735" y="165100"/>
                  </a:lnTo>
                  <a:lnTo>
                    <a:pt x="165671" y="165696"/>
                  </a:lnTo>
                  <a:lnTo>
                    <a:pt x="164439" y="166370"/>
                  </a:lnTo>
                  <a:lnTo>
                    <a:pt x="161925" y="168122"/>
                  </a:lnTo>
                  <a:lnTo>
                    <a:pt x="162179" y="166370"/>
                  </a:lnTo>
                  <a:lnTo>
                    <a:pt x="162534" y="165150"/>
                  </a:lnTo>
                  <a:lnTo>
                    <a:pt x="163677" y="161290"/>
                  </a:lnTo>
                  <a:lnTo>
                    <a:pt x="165493" y="153670"/>
                  </a:lnTo>
                  <a:lnTo>
                    <a:pt x="167005" y="149860"/>
                  </a:lnTo>
                  <a:lnTo>
                    <a:pt x="168008" y="147320"/>
                  </a:lnTo>
                  <a:lnTo>
                    <a:pt x="170383" y="139700"/>
                  </a:lnTo>
                  <a:lnTo>
                    <a:pt x="177609" y="119291"/>
                  </a:lnTo>
                  <a:lnTo>
                    <a:pt x="181254" y="109220"/>
                  </a:lnTo>
                  <a:lnTo>
                    <a:pt x="182664" y="105410"/>
                  </a:lnTo>
                  <a:lnTo>
                    <a:pt x="186410" y="95250"/>
                  </a:lnTo>
                  <a:lnTo>
                    <a:pt x="186270" y="94907"/>
                  </a:lnTo>
                  <a:lnTo>
                    <a:pt x="186372" y="95148"/>
                  </a:lnTo>
                  <a:lnTo>
                    <a:pt x="189064" y="87630"/>
                  </a:lnTo>
                  <a:lnTo>
                    <a:pt x="204114" y="44450"/>
                  </a:lnTo>
                  <a:lnTo>
                    <a:pt x="204508" y="41948"/>
                  </a:lnTo>
                  <a:lnTo>
                    <a:pt x="205270" y="38061"/>
                  </a:lnTo>
                  <a:lnTo>
                    <a:pt x="207187" y="26441"/>
                  </a:lnTo>
                  <a:lnTo>
                    <a:pt x="207391" y="25400"/>
                  </a:lnTo>
                  <a:lnTo>
                    <a:pt x="207238" y="24130"/>
                  </a:lnTo>
                  <a:lnTo>
                    <a:pt x="207378" y="25285"/>
                  </a:lnTo>
                  <a:lnTo>
                    <a:pt x="207784" y="22860"/>
                  </a:lnTo>
                  <a:lnTo>
                    <a:pt x="205079" y="19240"/>
                  </a:lnTo>
                  <a:lnTo>
                    <a:pt x="205079" y="31381"/>
                  </a:lnTo>
                  <a:lnTo>
                    <a:pt x="205003" y="31750"/>
                  </a:lnTo>
                  <a:lnTo>
                    <a:pt x="204914" y="31623"/>
                  </a:lnTo>
                  <a:lnTo>
                    <a:pt x="205079" y="31381"/>
                  </a:lnTo>
                  <a:lnTo>
                    <a:pt x="205079" y="19240"/>
                  </a:lnTo>
                  <a:lnTo>
                    <a:pt x="204939" y="19050"/>
                  </a:lnTo>
                  <a:lnTo>
                    <a:pt x="203136" y="18770"/>
                  </a:lnTo>
                  <a:lnTo>
                    <a:pt x="201625" y="17780"/>
                  </a:lnTo>
                  <a:lnTo>
                    <a:pt x="199758" y="16548"/>
                  </a:lnTo>
                  <a:lnTo>
                    <a:pt x="199758" y="35090"/>
                  </a:lnTo>
                  <a:lnTo>
                    <a:pt x="199682" y="35674"/>
                  </a:lnTo>
                  <a:lnTo>
                    <a:pt x="197078" y="38112"/>
                  </a:lnTo>
                  <a:lnTo>
                    <a:pt x="194602" y="41910"/>
                  </a:lnTo>
                  <a:lnTo>
                    <a:pt x="197040" y="38150"/>
                  </a:lnTo>
                  <a:lnTo>
                    <a:pt x="199682" y="35674"/>
                  </a:lnTo>
                  <a:lnTo>
                    <a:pt x="199682" y="35191"/>
                  </a:lnTo>
                  <a:lnTo>
                    <a:pt x="199580" y="33096"/>
                  </a:lnTo>
                  <a:lnTo>
                    <a:pt x="199758" y="35090"/>
                  </a:lnTo>
                  <a:lnTo>
                    <a:pt x="199758" y="16548"/>
                  </a:lnTo>
                  <a:lnTo>
                    <a:pt x="196316" y="17780"/>
                  </a:lnTo>
                  <a:lnTo>
                    <a:pt x="194716" y="18961"/>
                  </a:lnTo>
                  <a:lnTo>
                    <a:pt x="194589" y="19050"/>
                  </a:lnTo>
                  <a:lnTo>
                    <a:pt x="192595" y="20320"/>
                  </a:lnTo>
                  <a:lnTo>
                    <a:pt x="192532" y="20650"/>
                  </a:lnTo>
                  <a:lnTo>
                    <a:pt x="190893" y="22301"/>
                  </a:lnTo>
                  <a:lnTo>
                    <a:pt x="190893" y="30391"/>
                  </a:lnTo>
                  <a:lnTo>
                    <a:pt x="190246" y="34290"/>
                  </a:lnTo>
                  <a:lnTo>
                    <a:pt x="190893" y="30391"/>
                  </a:lnTo>
                  <a:lnTo>
                    <a:pt x="190893" y="22301"/>
                  </a:lnTo>
                  <a:lnTo>
                    <a:pt x="190334" y="22860"/>
                  </a:lnTo>
                  <a:lnTo>
                    <a:pt x="189699" y="23634"/>
                  </a:lnTo>
                  <a:lnTo>
                    <a:pt x="189699" y="38087"/>
                  </a:lnTo>
                  <a:lnTo>
                    <a:pt x="189547" y="38392"/>
                  </a:lnTo>
                  <a:lnTo>
                    <a:pt x="189699" y="38087"/>
                  </a:lnTo>
                  <a:lnTo>
                    <a:pt x="189699" y="23634"/>
                  </a:lnTo>
                  <a:lnTo>
                    <a:pt x="188239" y="25400"/>
                  </a:lnTo>
                  <a:lnTo>
                    <a:pt x="187972" y="25400"/>
                  </a:lnTo>
                  <a:lnTo>
                    <a:pt x="186842" y="26974"/>
                  </a:lnTo>
                  <a:lnTo>
                    <a:pt x="185724" y="27940"/>
                  </a:lnTo>
                  <a:lnTo>
                    <a:pt x="183476" y="31369"/>
                  </a:lnTo>
                  <a:lnTo>
                    <a:pt x="176936" y="39408"/>
                  </a:lnTo>
                  <a:lnTo>
                    <a:pt x="160959" y="59690"/>
                  </a:lnTo>
                  <a:lnTo>
                    <a:pt x="145237" y="80010"/>
                  </a:lnTo>
                  <a:lnTo>
                    <a:pt x="140017" y="86360"/>
                  </a:lnTo>
                  <a:lnTo>
                    <a:pt x="139801" y="86614"/>
                  </a:lnTo>
                  <a:lnTo>
                    <a:pt x="134797" y="92710"/>
                  </a:lnTo>
                  <a:lnTo>
                    <a:pt x="110680" y="124574"/>
                  </a:lnTo>
                  <a:lnTo>
                    <a:pt x="92417" y="147320"/>
                  </a:lnTo>
                  <a:lnTo>
                    <a:pt x="91770" y="147320"/>
                  </a:lnTo>
                  <a:lnTo>
                    <a:pt x="87515" y="152133"/>
                  </a:lnTo>
                  <a:lnTo>
                    <a:pt x="91617" y="144780"/>
                  </a:lnTo>
                  <a:lnTo>
                    <a:pt x="98145" y="132080"/>
                  </a:lnTo>
                  <a:lnTo>
                    <a:pt x="108483" y="114300"/>
                  </a:lnTo>
                  <a:lnTo>
                    <a:pt x="109181" y="113093"/>
                  </a:lnTo>
                  <a:lnTo>
                    <a:pt x="109448" y="113030"/>
                  </a:lnTo>
                  <a:lnTo>
                    <a:pt x="111544" y="109220"/>
                  </a:lnTo>
                  <a:lnTo>
                    <a:pt x="113245" y="106095"/>
                  </a:lnTo>
                  <a:lnTo>
                    <a:pt x="113652" y="105410"/>
                  </a:lnTo>
                  <a:lnTo>
                    <a:pt x="118478" y="96520"/>
                  </a:lnTo>
                  <a:lnTo>
                    <a:pt x="124040" y="86360"/>
                  </a:lnTo>
                  <a:lnTo>
                    <a:pt x="130365" y="76200"/>
                  </a:lnTo>
                  <a:lnTo>
                    <a:pt x="132499" y="72390"/>
                  </a:lnTo>
                  <a:lnTo>
                    <a:pt x="133921" y="69850"/>
                  </a:lnTo>
                  <a:lnTo>
                    <a:pt x="136766" y="64770"/>
                  </a:lnTo>
                  <a:lnTo>
                    <a:pt x="141757" y="57150"/>
                  </a:lnTo>
                  <a:lnTo>
                    <a:pt x="144157" y="52070"/>
                  </a:lnTo>
                  <a:lnTo>
                    <a:pt x="145351" y="49530"/>
                  </a:lnTo>
                  <a:lnTo>
                    <a:pt x="146177" y="47396"/>
                  </a:lnTo>
                  <a:lnTo>
                    <a:pt x="146761" y="46990"/>
                  </a:lnTo>
                  <a:lnTo>
                    <a:pt x="146951" y="44107"/>
                  </a:lnTo>
                  <a:lnTo>
                    <a:pt x="146824" y="45720"/>
                  </a:lnTo>
                  <a:lnTo>
                    <a:pt x="147015" y="42964"/>
                  </a:lnTo>
                  <a:lnTo>
                    <a:pt x="146951" y="44107"/>
                  </a:lnTo>
                  <a:lnTo>
                    <a:pt x="147383" y="38392"/>
                  </a:lnTo>
                  <a:lnTo>
                    <a:pt x="147154" y="41046"/>
                  </a:lnTo>
                  <a:lnTo>
                    <a:pt x="147281" y="39408"/>
                  </a:lnTo>
                  <a:lnTo>
                    <a:pt x="147383" y="38392"/>
                  </a:lnTo>
                  <a:lnTo>
                    <a:pt x="147383" y="38061"/>
                  </a:lnTo>
                  <a:lnTo>
                    <a:pt x="147472" y="36791"/>
                  </a:lnTo>
                  <a:lnTo>
                    <a:pt x="147472" y="34290"/>
                  </a:lnTo>
                  <a:lnTo>
                    <a:pt x="147586" y="35306"/>
                  </a:lnTo>
                  <a:lnTo>
                    <a:pt x="147853" y="31750"/>
                  </a:lnTo>
                  <a:lnTo>
                    <a:pt x="144678" y="29210"/>
                  </a:lnTo>
                  <a:lnTo>
                    <a:pt x="144411" y="29171"/>
                  </a:lnTo>
                  <a:lnTo>
                    <a:pt x="140665" y="27940"/>
                  </a:lnTo>
                  <a:lnTo>
                    <a:pt x="137223" y="27940"/>
                  </a:lnTo>
                  <a:lnTo>
                    <a:pt x="137045" y="28067"/>
                  </a:lnTo>
                  <a:lnTo>
                    <a:pt x="136207" y="27940"/>
                  </a:lnTo>
                  <a:lnTo>
                    <a:pt x="133769" y="30454"/>
                  </a:lnTo>
                  <a:lnTo>
                    <a:pt x="131953" y="32308"/>
                  </a:lnTo>
                  <a:lnTo>
                    <a:pt x="131953" y="53111"/>
                  </a:lnTo>
                  <a:lnTo>
                    <a:pt x="131673" y="53340"/>
                  </a:lnTo>
                  <a:lnTo>
                    <a:pt x="131953" y="53111"/>
                  </a:lnTo>
                  <a:lnTo>
                    <a:pt x="130454" y="52070"/>
                  </a:lnTo>
                  <a:lnTo>
                    <a:pt x="131953" y="53111"/>
                  </a:lnTo>
                  <a:lnTo>
                    <a:pt x="131953" y="32308"/>
                  </a:lnTo>
                  <a:lnTo>
                    <a:pt x="131254" y="33020"/>
                  </a:lnTo>
                  <a:lnTo>
                    <a:pt x="128079" y="35420"/>
                  </a:lnTo>
                  <a:lnTo>
                    <a:pt x="128079" y="49491"/>
                  </a:lnTo>
                  <a:lnTo>
                    <a:pt x="127457" y="50558"/>
                  </a:lnTo>
                  <a:lnTo>
                    <a:pt x="127381" y="50698"/>
                  </a:lnTo>
                  <a:lnTo>
                    <a:pt x="127368" y="50495"/>
                  </a:lnTo>
                  <a:lnTo>
                    <a:pt x="128079" y="49491"/>
                  </a:lnTo>
                  <a:lnTo>
                    <a:pt x="128079" y="35420"/>
                  </a:lnTo>
                  <a:lnTo>
                    <a:pt x="127711" y="35687"/>
                  </a:lnTo>
                  <a:lnTo>
                    <a:pt x="126263" y="36830"/>
                  </a:lnTo>
                  <a:lnTo>
                    <a:pt x="125869" y="37363"/>
                  </a:lnTo>
                  <a:lnTo>
                    <a:pt x="125869" y="53301"/>
                  </a:lnTo>
                  <a:lnTo>
                    <a:pt x="125869" y="37363"/>
                  </a:lnTo>
                  <a:lnTo>
                    <a:pt x="124282" y="39458"/>
                  </a:lnTo>
                  <a:lnTo>
                    <a:pt x="124282" y="55880"/>
                  </a:lnTo>
                  <a:lnTo>
                    <a:pt x="122186" y="59575"/>
                  </a:lnTo>
                  <a:lnTo>
                    <a:pt x="121424" y="60871"/>
                  </a:lnTo>
                  <a:lnTo>
                    <a:pt x="124282" y="55880"/>
                  </a:lnTo>
                  <a:lnTo>
                    <a:pt x="124282" y="39458"/>
                  </a:lnTo>
                  <a:lnTo>
                    <a:pt x="124040" y="39776"/>
                  </a:lnTo>
                  <a:lnTo>
                    <a:pt x="121386" y="42430"/>
                  </a:lnTo>
                  <a:lnTo>
                    <a:pt x="121386" y="60998"/>
                  </a:lnTo>
                  <a:lnTo>
                    <a:pt x="120510" y="62547"/>
                  </a:lnTo>
                  <a:lnTo>
                    <a:pt x="120497" y="63360"/>
                  </a:lnTo>
                  <a:lnTo>
                    <a:pt x="120675" y="65506"/>
                  </a:lnTo>
                  <a:lnTo>
                    <a:pt x="120434" y="62661"/>
                  </a:lnTo>
                  <a:lnTo>
                    <a:pt x="120294" y="60960"/>
                  </a:lnTo>
                  <a:lnTo>
                    <a:pt x="120434" y="62661"/>
                  </a:lnTo>
                  <a:lnTo>
                    <a:pt x="121386" y="60998"/>
                  </a:lnTo>
                  <a:lnTo>
                    <a:pt x="121386" y="42430"/>
                  </a:lnTo>
                  <a:lnTo>
                    <a:pt x="120535" y="43281"/>
                  </a:lnTo>
                  <a:lnTo>
                    <a:pt x="117195" y="46723"/>
                  </a:lnTo>
                  <a:lnTo>
                    <a:pt x="117195" y="68414"/>
                  </a:lnTo>
                  <a:lnTo>
                    <a:pt x="117055" y="68668"/>
                  </a:lnTo>
                  <a:lnTo>
                    <a:pt x="114719" y="72390"/>
                  </a:lnTo>
                  <a:lnTo>
                    <a:pt x="117195" y="68414"/>
                  </a:lnTo>
                  <a:lnTo>
                    <a:pt x="117195" y="46723"/>
                  </a:lnTo>
                  <a:lnTo>
                    <a:pt x="115697" y="48260"/>
                  </a:lnTo>
                  <a:lnTo>
                    <a:pt x="110896" y="53340"/>
                  </a:lnTo>
                  <a:lnTo>
                    <a:pt x="109016" y="55880"/>
                  </a:lnTo>
                  <a:lnTo>
                    <a:pt x="106210" y="59690"/>
                  </a:lnTo>
                  <a:lnTo>
                    <a:pt x="103466" y="62230"/>
                  </a:lnTo>
                  <a:lnTo>
                    <a:pt x="103505" y="62712"/>
                  </a:lnTo>
                  <a:lnTo>
                    <a:pt x="103657" y="62547"/>
                  </a:lnTo>
                  <a:lnTo>
                    <a:pt x="103555" y="63347"/>
                  </a:lnTo>
                  <a:lnTo>
                    <a:pt x="103505" y="62712"/>
                  </a:lnTo>
                  <a:lnTo>
                    <a:pt x="97142" y="69850"/>
                  </a:lnTo>
                  <a:lnTo>
                    <a:pt x="79286" y="92710"/>
                  </a:lnTo>
                  <a:lnTo>
                    <a:pt x="73025" y="100266"/>
                  </a:lnTo>
                  <a:lnTo>
                    <a:pt x="72834" y="100330"/>
                  </a:lnTo>
                  <a:lnTo>
                    <a:pt x="65392" y="109220"/>
                  </a:lnTo>
                  <a:lnTo>
                    <a:pt x="53073" y="124574"/>
                  </a:lnTo>
                  <a:lnTo>
                    <a:pt x="51689" y="126276"/>
                  </a:lnTo>
                  <a:lnTo>
                    <a:pt x="52146" y="124574"/>
                  </a:lnTo>
                  <a:lnTo>
                    <a:pt x="52336" y="124460"/>
                  </a:lnTo>
                  <a:lnTo>
                    <a:pt x="53060" y="121158"/>
                  </a:lnTo>
                  <a:lnTo>
                    <a:pt x="54432" y="116039"/>
                  </a:lnTo>
                  <a:lnTo>
                    <a:pt x="53479" y="119291"/>
                  </a:lnTo>
                  <a:lnTo>
                    <a:pt x="54457" y="115912"/>
                  </a:lnTo>
                  <a:lnTo>
                    <a:pt x="54559" y="115570"/>
                  </a:lnTo>
                  <a:lnTo>
                    <a:pt x="56451" y="109220"/>
                  </a:lnTo>
                  <a:lnTo>
                    <a:pt x="56832" y="107950"/>
                  </a:lnTo>
                  <a:lnTo>
                    <a:pt x="60413" y="96520"/>
                  </a:lnTo>
                  <a:lnTo>
                    <a:pt x="64147" y="83820"/>
                  </a:lnTo>
                  <a:lnTo>
                    <a:pt x="65849" y="78740"/>
                  </a:lnTo>
                  <a:lnTo>
                    <a:pt x="69227" y="68668"/>
                  </a:lnTo>
                  <a:lnTo>
                    <a:pt x="69202" y="68427"/>
                  </a:lnTo>
                  <a:lnTo>
                    <a:pt x="67970" y="72313"/>
                  </a:lnTo>
                  <a:lnTo>
                    <a:pt x="66649" y="76200"/>
                  </a:lnTo>
                  <a:lnTo>
                    <a:pt x="67970" y="72313"/>
                  </a:lnTo>
                  <a:lnTo>
                    <a:pt x="69189" y="68414"/>
                  </a:lnTo>
                  <a:lnTo>
                    <a:pt x="74180" y="52070"/>
                  </a:lnTo>
                  <a:lnTo>
                    <a:pt x="75641" y="46990"/>
                  </a:lnTo>
                  <a:lnTo>
                    <a:pt x="77254" y="41910"/>
                  </a:lnTo>
                  <a:lnTo>
                    <a:pt x="78422" y="38112"/>
                  </a:lnTo>
                  <a:lnTo>
                    <a:pt x="78752" y="27444"/>
                  </a:lnTo>
                  <a:lnTo>
                    <a:pt x="78778" y="26670"/>
                  </a:lnTo>
                  <a:lnTo>
                    <a:pt x="78790" y="26441"/>
                  </a:lnTo>
                  <a:lnTo>
                    <a:pt x="78867" y="24130"/>
                  </a:lnTo>
                  <a:lnTo>
                    <a:pt x="76695" y="21653"/>
                  </a:lnTo>
                  <a:lnTo>
                    <a:pt x="76695" y="33413"/>
                  </a:lnTo>
                  <a:lnTo>
                    <a:pt x="75895" y="35242"/>
                  </a:lnTo>
                  <a:lnTo>
                    <a:pt x="76695" y="33413"/>
                  </a:lnTo>
                  <a:lnTo>
                    <a:pt x="76695" y="21653"/>
                  </a:lnTo>
                  <a:lnTo>
                    <a:pt x="75526" y="20320"/>
                  </a:lnTo>
                  <a:lnTo>
                    <a:pt x="74307" y="20320"/>
                  </a:lnTo>
                  <a:lnTo>
                    <a:pt x="69265" y="20320"/>
                  </a:lnTo>
                  <a:lnTo>
                    <a:pt x="69265" y="50495"/>
                  </a:lnTo>
                  <a:lnTo>
                    <a:pt x="69189" y="50838"/>
                  </a:lnTo>
                  <a:lnTo>
                    <a:pt x="69176" y="50698"/>
                  </a:lnTo>
                  <a:lnTo>
                    <a:pt x="69113" y="50838"/>
                  </a:lnTo>
                  <a:lnTo>
                    <a:pt x="69100" y="50495"/>
                  </a:lnTo>
                  <a:lnTo>
                    <a:pt x="69176" y="50698"/>
                  </a:lnTo>
                  <a:lnTo>
                    <a:pt x="69265" y="50495"/>
                  </a:lnTo>
                  <a:lnTo>
                    <a:pt x="69265" y="20320"/>
                  </a:lnTo>
                  <a:lnTo>
                    <a:pt x="68465" y="20320"/>
                  </a:lnTo>
                  <a:lnTo>
                    <a:pt x="68465" y="52374"/>
                  </a:lnTo>
                  <a:lnTo>
                    <a:pt x="67703" y="54203"/>
                  </a:lnTo>
                  <a:lnTo>
                    <a:pt x="67640" y="54356"/>
                  </a:lnTo>
                  <a:lnTo>
                    <a:pt x="65836" y="58420"/>
                  </a:lnTo>
                  <a:lnTo>
                    <a:pt x="68465" y="52374"/>
                  </a:lnTo>
                  <a:lnTo>
                    <a:pt x="68465" y="20320"/>
                  </a:lnTo>
                  <a:lnTo>
                    <a:pt x="67297" y="20320"/>
                  </a:lnTo>
                  <a:lnTo>
                    <a:pt x="67030" y="20320"/>
                  </a:lnTo>
                  <a:lnTo>
                    <a:pt x="66027" y="21031"/>
                  </a:lnTo>
                  <a:lnTo>
                    <a:pt x="65049" y="21590"/>
                  </a:lnTo>
                  <a:lnTo>
                    <a:pt x="64947" y="21805"/>
                  </a:lnTo>
                  <a:lnTo>
                    <a:pt x="63487" y="22860"/>
                  </a:lnTo>
                  <a:lnTo>
                    <a:pt x="63423" y="24815"/>
                  </a:lnTo>
                  <a:lnTo>
                    <a:pt x="63411" y="25285"/>
                  </a:lnTo>
                  <a:lnTo>
                    <a:pt x="63398" y="25412"/>
                  </a:lnTo>
                  <a:lnTo>
                    <a:pt x="63258" y="31051"/>
                  </a:lnTo>
                  <a:lnTo>
                    <a:pt x="63246" y="31178"/>
                  </a:lnTo>
                  <a:lnTo>
                    <a:pt x="63246" y="31369"/>
                  </a:lnTo>
                  <a:lnTo>
                    <a:pt x="63233" y="31673"/>
                  </a:lnTo>
                  <a:lnTo>
                    <a:pt x="63144" y="34328"/>
                  </a:lnTo>
                  <a:lnTo>
                    <a:pt x="63119" y="35687"/>
                  </a:lnTo>
                  <a:lnTo>
                    <a:pt x="63068" y="38112"/>
                  </a:lnTo>
                  <a:lnTo>
                    <a:pt x="63093" y="35674"/>
                  </a:lnTo>
                  <a:lnTo>
                    <a:pt x="63119" y="34429"/>
                  </a:lnTo>
                  <a:lnTo>
                    <a:pt x="62953" y="35090"/>
                  </a:lnTo>
                  <a:lnTo>
                    <a:pt x="62865" y="35560"/>
                  </a:lnTo>
                  <a:lnTo>
                    <a:pt x="62801" y="35687"/>
                  </a:lnTo>
                  <a:lnTo>
                    <a:pt x="62699" y="35140"/>
                  </a:lnTo>
                  <a:lnTo>
                    <a:pt x="62839" y="35509"/>
                  </a:lnTo>
                  <a:lnTo>
                    <a:pt x="63144" y="34328"/>
                  </a:lnTo>
                  <a:lnTo>
                    <a:pt x="63398" y="25412"/>
                  </a:lnTo>
                  <a:lnTo>
                    <a:pt x="63423" y="24815"/>
                  </a:lnTo>
                  <a:lnTo>
                    <a:pt x="58712" y="35801"/>
                  </a:lnTo>
                  <a:lnTo>
                    <a:pt x="58712" y="50558"/>
                  </a:lnTo>
                  <a:lnTo>
                    <a:pt x="57188" y="55892"/>
                  </a:lnTo>
                  <a:lnTo>
                    <a:pt x="56375" y="58547"/>
                  </a:lnTo>
                  <a:lnTo>
                    <a:pt x="58712" y="50558"/>
                  </a:lnTo>
                  <a:lnTo>
                    <a:pt x="58712" y="35801"/>
                  </a:lnTo>
                  <a:lnTo>
                    <a:pt x="54432" y="45770"/>
                  </a:lnTo>
                  <a:lnTo>
                    <a:pt x="54432" y="115366"/>
                  </a:lnTo>
                  <a:lnTo>
                    <a:pt x="52146" y="111760"/>
                  </a:lnTo>
                  <a:lnTo>
                    <a:pt x="54432" y="115366"/>
                  </a:lnTo>
                  <a:lnTo>
                    <a:pt x="54432" y="45770"/>
                  </a:lnTo>
                  <a:lnTo>
                    <a:pt x="51727" y="52070"/>
                  </a:lnTo>
                  <a:lnTo>
                    <a:pt x="50609" y="54610"/>
                  </a:lnTo>
                  <a:lnTo>
                    <a:pt x="50050" y="56095"/>
                  </a:lnTo>
                  <a:lnTo>
                    <a:pt x="50050" y="128270"/>
                  </a:lnTo>
                  <a:lnTo>
                    <a:pt x="48221" y="129933"/>
                  </a:lnTo>
                  <a:lnTo>
                    <a:pt x="48221" y="143179"/>
                  </a:lnTo>
                  <a:lnTo>
                    <a:pt x="48183" y="143510"/>
                  </a:lnTo>
                  <a:lnTo>
                    <a:pt x="47840" y="146050"/>
                  </a:lnTo>
                  <a:lnTo>
                    <a:pt x="48221" y="143179"/>
                  </a:lnTo>
                  <a:lnTo>
                    <a:pt x="48221" y="129933"/>
                  </a:lnTo>
                  <a:lnTo>
                    <a:pt x="45847" y="132092"/>
                  </a:lnTo>
                  <a:lnTo>
                    <a:pt x="44348" y="133921"/>
                  </a:lnTo>
                  <a:lnTo>
                    <a:pt x="45847" y="132080"/>
                  </a:lnTo>
                  <a:lnTo>
                    <a:pt x="50050" y="128270"/>
                  </a:lnTo>
                  <a:lnTo>
                    <a:pt x="50050" y="56095"/>
                  </a:lnTo>
                  <a:lnTo>
                    <a:pt x="49034" y="58801"/>
                  </a:lnTo>
                  <a:lnTo>
                    <a:pt x="49034" y="94907"/>
                  </a:lnTo>
                  <a:lnTo>
                    <a:pt x="48882" y="95237"/>
                  </a:lnTo>
                  <a:lnTo>
                    <a:pt x="46964" y="99136"/>
                  </a:lnTo>
                  <a:lnTo>
                    <a:pt x="49034" y="94907"/>
                  </a:lnTo>
                  <a:lnTo>
                    <a:pt x="49034" y="58801"/>
                  </a:lnTo>
                  <a:lnTo>
                    <a:pt x="47739" y="62230"/>
                  </a:lnTo>
                  <a:lnTo>
                    <a:pt x="43192" y="71081"/>
                  </a:lnTo>
                  <a:lnTo>
                    <a:pt x="43192" y="100330"/>
                  </a:lnTo>
                  <a:lnTo>
                    <a:pt x="43014" y="100279"/>
                  </a:lnTo>
                  <a:lnTo>
                    <a:pt x="43141" y="100266"/>
                  </a:lnTo>
                  <a:lnTo>
                    <a:pt x="43192" y="71081"/>
                  </a:lnTo>
                  <a:lnTo>
                    <a:pt x="38150" y="82550"/>
                  </a:lnTo>
                  <a:lnTo>
                    <a:pt x="35902" y="86360"/>
                  </a:lnTo>
                  <a:lnTo>
                    <a:pt x="19240" y="119380"/>
                  </a:lnTo>
                  <a:lnTo>
                    <a:pt x="17716" y="122237"/>
                  </a:lnTo>
                  <a:lnTo>
                    <a:pt x="17627" y="122377"/>
                  </a:lnTo>
                  <a:lnTo>
                    <a:pt x="18846" y="114300"/>
                  </a:lnTo>
                  <a:lnTo>
                    <a:pt x="17640" y="122351"/>
                  </a:lnTo>
                  <a:lnTo>
                    <a:pt x="17767" y="121920"/>
                  </a:lnTo>
                  <a:lnTo>
                    <a:pt x="18237" y="119291"/>
                  </a:lnTo>
                  <a:lnTo>
                    <a:pt x="19418" y="111734"/>
                  </a:lnTo>
                  <a:lnTo>
                    <a:pt x="19875" y="109220"/>
                  </a:lnTo>
                  <a:lnTo>
                    <a:pt x="20764" y="104140"/>
                  </a:lnTo>
                  <a:lnTo>
                    <a:pt x="22339" y="96520"/>
                  </a:lnTo>
                  <a:lnTo>
                    <a:pt x="22656" y="95250"/>
                  </a:lnTo>
                  <a:lnTo>
                    <a:pt x="24193" y="88900"/>
                  </a:lnTo>
                  <a:lnTo>
                    <a:pt x="23025" y="92710"/>
                  </a:lnTo>
                  <a:lnTo>
                    <a:pt x="24231" y="88734"/>
                  </a:lnTo>
                  <a:lnTo>
                    <a:pt x="25247" y="85090"/>
                  </a:lnTo>
                  <a:lnTo>
                    <a:pt x="26860" y="78740"/>
                  </a:lnTo>
                  <a:lnTo>
                    <a:pt x="29730" y="69850"/>
                  </a:lnTo>
                  <a:lnTo>
                    <a:pt x="34048" y="57150"/>
                  </a:lnTo>
                  <a:lnTo>
                    <a:pt x="34467" y="55892"/>
                  </a:lnTo>
                  <a:lnTo>
                    <a:pt x="35852" y="52070"/>
                  </a:lnTo>
                  <a:lnTo>
                    <a:pt x="36639" y="49491"/>
                  </a:lnTo>
                  <a:lnTo>
                    <a:pt x="35471" y="52908"/>
                  </a:lnTo>
                  <a:lnTo>
                    <a:pt x="36728" y="49174"/>
                  </a:lnTo>
                  <a:lnTo>
                    <a:pt x="37058" y="48260"/>
                  </a:lnTo>
                  <a:lnTo>
                    <a:pt x="38214" y="44399"/>
                  </a:lnTo>
                  <a:lnTo>
                    <a:pt x="39166" y="41910"/>
                  </a:lnTo>
                  <a:lnTo>
                    <a:pt x="44881" y="26670"/>
                  </a:lnTo>
                  <a:lnTo>
                    <a:pt x="46583" y="22860"/>
                  </a:lnTo>
                  <a:lnTo>
                    <a:pt x="49682" y="16383"/>
                  </a:lnTo>
                  <a:lnTo>
                    <a:pt x="49606" y="16510"/>
                  </a:lnTo>
                  <a:lnTo>
                    <a:pt x="50228" y="15240"/>
                  </a:lnTo>
                  <a:lnTo>
                    <a:pt x="49682" y="16383"/>
                  </a:lnTo>
                  <a:lnTo>
                    <a:pt x="51041" y="13970"/>
                  </a:lnTo>
                  <a:lnTo>
                    <a:pt x="56172" y="12700"/>
                  </a:lnTo>
                  <a:lnTo>
                    <a:pt x="59448" y="13970"/>
                  </a:lnTo>
                  <a:lnTo>
                    <a:pt x="64706" y="16510"/>
                  </a:lnTo>
                  <a:lnTo>
                    <a:pt x="68122" y="16510"/>
                  </a:lnTo>
                  <a:lnTo>
                    <a:pt x="69799" y="12700"/>
                  </a:lnTo>
                  <a:lnTo>
                    <a:pt x="70916" y="10160"/>
                  </a:lnTo>
                  <a:lnTo>
                    <a:pt x="70027" y="7620"/>
                  </a:lnTo>
                  <a:lnTo>
                    <a:pt x="62496" y="2540"/>
                  </a:lnTo>
                  <a:lnTo>
                    <a:pt x="56540" y="0"/>
                  </a:lnTo>
                  <a:lnTo>
                    <a:pt x="44475" y="2540"/>
                  </a:lnTo>
                  <a:lnTo>
                    <a:pt x="39954" y="7620"/>
                  </a:lnTo>
                  <a:lnTo>
                    <a:pt x="39306" y="8724"/>
                  </a:lnTo>
                  <a:lnTo>
                    <a:pt x="38811" y="8890"/>
                  </a:lnTo>
                  <a:lnTo>
                    <a:pt x="37680" y="11493"/>
                  </a:lnTo>
                  <a:lnTo>
                    <a:pt x="35496" y="15240"/>
                  </a:lnTo>
                  <a:lnTo>
                    <a:pt x="35610" y="15595"/>
                  </a:lnTo>
                  <a:lnTo>
                    <a:pt x="19558" y="57150"/>
                  </a:lnTo>
                  <a:lnTo>
                    <a:pt x="16306" y="66001"/>
                  </a:lnTo>
                  <a:lnTo>
                    <a:pt x="16306" y="132080"/>
                  </a:lnTo>
                  <a:lnTo>
                    <a:pt x="16306" y="66001"/>
                  </a:lnTo>
                  <a:lnTo>
                    <a:pt x="15824" y="67310"/>
                  </a:lnTo>
                  <a:lnTo>
                    <a:pt x="13131" y="74930"/>
                  </a:lnTo>
                  <a:lnTo>
                    <a:pt x="10223" y="85090"/>
                  </a:lnTo>
                  <a:lnTo>
                    <a:pt x="9144" y="88709"/>
                  </a:lnTo>
                  <a:lnTo>
                    <a:pt x="9131" y="88976"/>
                  </a:lnTo>
                  <a:lnTo>
                    <a:pt x="8102" y="92710"/>
                  </a:lnTo>
                  <a:lnTo>
                    <a:pt x="6299" y="100266"/>
                  </a:lnTo>
                  <a:lnTo>
                    <a:pt x="4711" y="107950"/>
                  </a:lnTo>
                  <a:lnTo>
                    <a:pt x="3327" y="116840"/>
                  </a:lnTo>
                  <a:lnTo>
                    <a:pt x="2806" y="119735"/>
                  </a:lnTo>
                  <a:lnTo>
                    <a:pt x="2679" y="120700"/>
                  </a:lnTo>
                  <a:lnTo>
                    <a:pt x="1638" y="127165"/>
                  </a:lnTo>
                  <a:lnTo>
                    <a:pt x="139" y="138379"/>
                  </a:lnTo>
                  <a:lnTo>
                    <a:pt x="76" y="140970"/>
                  </a:lnTo>
                  <a:lnTo>
                    <a:pt x="114" y="139700"/>
                  </a:lnTo>
                  <a:lnTo>
                    <a:pt x="12" y="144830"/>
                  </a:lnTo>
                  <a:lnTo>
                    <a:pt x="0" y="146050"/>
                  </a:lnTo>
                  <a:lnTo>
                    <a:pt x="419" y="146367"/>
                  </a:lnTo>
                  <a:lnTo>
                    <a:pt x="1333" y="149860"/>
                  </a:lnTo>
                  <a:lnTo>
                    <a:pt x="8712" y="153670"/>
                  </a:lnTo>
                  <a:lnTo>
                    <a:pt x="12966" y="152400"/>
                  </a:lnTo>
                  <a:lnTo>
                    <a:pt x="16154" y="149961"/>
                  </a:lnTo>
                  <a:lnTo>
                    <a:pt x="16281" y="149860"/>
                  </a:lnTo>
                  <a:lnTo>
                    <a:pt x="19062" y="148590"/>
                  </a:lnTo>
                  <a:lnTo>
                    <a:pt x="21234" y="146050"/>
                  </a:lnTo>
                  <a:lnTo>
                    <a:pt x="25882" y="139700"/>
                  </a:lnTo>
                  <a:lnTo>
                    <a:pt x="27647" y="135890"/>
                  </a:lnTo>
                  <a:lnTo>
                    <a:pt x="28206" y="134658"/>
                  </a:lnTo>
                  <a:lnTo>
                    <a:pt x="28371" y="134620"/>
                  </a:lnTo>
                  <a:lnTo>
                    <a:pt x="32016" y="128016"/>
                  </a:lnTo>
                  <a:lnTo>
                    <a:pt x="32499" y="127165"/>
                  </a:lnTo>
                  <a:lnTo>
                    <a:pt x="32588" y="126974"/>
                  </a:lnTo>
                  <a:lnTo>
                    <a:pt x="36017" y="120650"/>
                  </a:lnTo>
                  <a:lnTo>
                    <a:pt x="37350" y="118110"/>
                  </a:lnTo>
                  <a:lnTo>
                    <a:pt x="38493" y="115912"/>
                  </a:lnTo>
                  <a:lnTo>
                    <a:pt x="37490" y="119380"/>
                  </a:lnTo>
                  <a:lnTo>
                    <a:pt x="37655" y="119735"/>
                  </a:lnTo>
                  <a:lnTo>
                    <a:pt x="36398" y="124574"/>
                  </a:lnTo>
                  <a:lnTo>
                    <a:pt x="34074" y="132092"/>
                  </a:lnTo>
                  <a:lnTo>
                    <a:pt x="33324" y="138379"/>
                  </a:lnTo>
                  <a:lnTo>
                    <a:pt x="33172" y="139611"/>
                  </a:lnTo>
                  <a:lnTo>
                    <a:pt x="32715" y="143344"/>
                  </a:lnTo>
                  <a:lnTo>
                    <a:pt x="32715" y="143510"/>
                  </a:lnTo>
                  <a:lnTo>
                    <a:pt x="32600" y="144830"/>
                  </a:lnTo>
                  <a:lnTo>
                    <a:pt x="32715" y="143510"/>
                  </a:lnTo>
                  <a:lnTo>
                    <a:pt x="32715" y="143344"/>
                  </a:lnTo>
                  <a:lnTo>
                    <a:pt x="32537" y="144780"/>
                  </a:lnTo>
                  <a:lnTo>
                    <a:pt x="33540" y="149860"/>
                  </a:lnTo>
                  <a:lnTo>
                    <a:pt x="41897" y="153670"/>
                  </a:lnTo>
                  <a:lnTo>
                    <a:pt x="46405" y="152387"/>
                  </a:lnTo>
                  <a:lnTo>
                    <a:pt x="49898" y="149860"/>
                  </a:lnTo>
                  <a:lnTo>
                    <a:pt x="53340" y="147320"/>
                  </a:lnTo>
                  <a:lnTo>
                    <a:pt x="53403" y="146888"/>
                  </a:lnTo>
                  <a:lnTo>
                    <a:pt x="54394" y="146050"/>
                  </a:lnTo>
                  <a:lnTo>
                    <a:pt x="58051" y="142240"/>
                  </a:lnTo>
                  <a:lnTo>
                    <a:pt x="64897" y="134620"/>
                  </a:lnTo>
                  <a:lnTo>
                    <a:pt x="68072" y="130810"/>
                  </a:lnTo>
                  <a:lnTo>
                    <a:pt x="75069" y="121920"/>
                  </a:lnTo>
                  <a:lnTo>
                    <a:pt x="79756" y="116840"/>
                  </a:lnTo>
                  <a:lnTo>
                    <a:pt x="81661" y="113715"/>
                  </a:lnTo>
                  <a:lnTo>
                    <a:pt x="82384" y="113030"/>
                  </a:lnTo>
                  <a:lnTo>
                    <a:pt x="93827" y="99060"/>
                  </a:lnTo>
                  <a:lnTo>
                    <a:pt x="100088" y="91401"/>
                  </a:lnTo>
                  <a:lnTo>
                    <a:pt x="108978" y="80010"/>
                  </a:lnTo>
                  <a:lnTo>
                    <a:pt x="113741" y="73952"/>
                  </a:lnTo>
                  <a:lnTo>
                    <a:pt x="110744" y="78740"/>
                  </a:lnTo>
                  <a:lnTo>
                    <a:pt x="100088" y="98107"/>
                  </a:lnTo>
                  <a:lnTo>
                    <a:pt x="100279" y="97790"/>
                  </a:lnTo>
                  <a:lnTo>
                    <a:pt x="96075" y="105410"/>
                  </a:lnTo>
                  <a:lnTo>
                    <a:pt x="100088" y="98107"/>
                  </a:lnTo>
                  <a:lnTo>
                    <a:pt x="91313" y="113093"/>
                  </a:lnTo>
                  <a:lnTo>
                    <a:pt x="86537" y="122110"/>
                  </a:lnTo>
                  <a:lnTo>
                    <a:pt x="86537" y="153670"/>
                  </a:lnTo>
                  <a:lnTo>
                    <a:pt x="86436" y="154063"/>
                  </a:lnTo>
                  <a:lnTo>
                    <a:pt x="86537" y="153885"/>
                  </a:lnTo>
                  <a:lnTo>
                    <a:pt x="86474" y="154774"/>
                  </a:lnTo>
                  <a:lnTo>
                    <a:pt x="86436" y="154063"/>
                  </a:lnTo>
                  <a:lnTo>
                    <a:pt x="86423" y="153885"/>
                  </a:lnTo>
                  <a:lnTo>
                    <a:pt x="86334" y="154063"/>
                  </a:lnTo>
                  <a:lnTo>
                    <a:pt x="86410" y="153670"/>
                  </a:lnTo>
                  <a:lnTo>
                    <a:pt x="86423" y="153885"/>
                  </a:lnTo>
                  <a:lnTo>
                    <a:pt x="86537" y="153670"/>
                  </a:lnTo>
                  <a:lnTo>
                    <a:pt x="86537" y="122110"/>
                  </a:lnTo>
                  <a:lnTo>
                    <a:pt x="84620" y="125730"/>
                  </a:lnTo>
                  <a:lnTo>
                    <a:pt x="82054" y="130175"/>
                  </a:lnTo>
                  <a:lnTo>
                    <a:pt x="82054" y="162356"/>
                  </a:lnTo>
                  <a:lnTo>
                    <a:pt x="81953" y="162560"/>
                  </a:lnTo>
                  <a:lnTo>
                    <a:pt x="78651" y="162560"/>
                  </a:lnTo>
                  <a:lnTo>
                    <a:pt x="78054" y="162560"/>
                  </a:lnTo>
                  <a:lnTo>
                    <a:pt x="78244" y="162356"/>
                  </a:lnTo>
                  <a:lnTo>
                    <a:pt x="79019" y="162356"/>
                  </a:lnTo>
                  <a:lnTo>
                    <a:pt x="82054" y="162356"/>
                  </a:lnTo>
                  <a:lnTo>
                    <a:pt x="82054" y="130175"/>
                  </a:lnTo>
                  <a:lnTo>
                    <a:pt x="77901" y="137363"/>
                  </a:lnTo>
                  <a:lnTo>
                    <a:pt x="72631" y="147726"/>
                  </a:lnTo>
                  <a:lnTo>
                    <a:pt x="64897" y="162560"/>
                  </a:lnTo>
                  <a:lnTo>
                    <a:pt x="62293" y="167640"/>
                  </a:lnTo>
                  <a:lnTo>
                    <a:pt x="61391" y="169926"/>
                  </a:lnTo>
                  <a:lnTo>
                    <a:pt x="61010" y="170180"/>
                  </a:lnTo>
                  <a:lnTo>
                    <a:pt x="59296" y="175933"/>
                  </a:lnTo>
                  <a:lnTo>
                    <a:pt x="58686" y="177800"/>
                  </a:lnTo>
                  <a:lnTo>
                    <a:pt x="58839" y="178142"/>
                  </a:lnTo>
                  <a:lnTo>
                    <a:pt x="60109" y="182880"/>
                  </a:lnTo>
                  <a:lnTo>
                    <a:pt x="66192" y="185420"/>
                  </a:lnTo>
                  <a:lnTo>
                    <a:pt x="68986" y="185420"/>
                  </a:lnTo>
                  <a:lnTo>
                    <a:pt x="69761" y="185051"/>
                  </a:lnTo>
                  <a:lnTo>
                    <a:pt x="73431" y="182880"/>
                  </a:lnTo>
                  <a:lnTo>
                    <a:pt x="69672" y="185115"/>
                  </a:lnTo>
                  <a:lnTo>
                    <a:pt x="74650" y="182880"/>
                  </a:lnTo>
                  <a:lnTo>
                    <a:pt x="76517" y="181610"/>
                  </a:lnTo>
                  <a:lnTo>
                    <a:pt x="76758" y="181610"/>
                  </a:lnTo>
                  <a:lnTo>
                    <a:pt x="80238" y="179070"/>
                  </a:lnTo>
                  <a:lnTo>
                    <a:pt x="83896" y="176530"/>
                  </a:lnTo>
                  <a:lnTo>
                    <a:pt x="87363" y="173990"/>
                  </a:lnTo>
                  <a:lnTo>
                    <a:pt x="92468" y="168910"/>
                  </a:lnTo>
                  <a:lnTo>
                    <a:pt x="94234" y="167640"/>
                  </a:lnTo>
                  <a:lnTo>
                    <a:pt x="97777" y="163830"/>
                  </a:lnTo>
                  <a:lnTo>
                    <a:pt x="97967" y="163830"/>
                  </a:lnTo>
                  <a:lnTo>
                    <a:pt x="98348" y="163487"/>
                  </a:lnTo>
                  <a:lnTo>
                    <a:pt x="99885" y="162560"/>
                  </a:lnTo>
                  <a:lnTo>
                    <a:pt x="100520" y="161505"/>
                  </a:lnTo>
                  <a:lnTo>
                    <a:pt x="100774" y="161290"/>
                  </a:lnTo>
                  <a:lnTo>
                    <a:pt x="105181" y="156210"/>
                  </a:lnTo>
                  <a:lnTo>
                    <a:pt x="109474" y="149860"/>
                  </a:lnTo>
                  <a:lnTo>
                    <a:pt x="111582" y="147320"/>
                  </a:lnTo>
                  <a:lnTo>
                    <a:pt x="113690" y="144780"/>
                  </a:lnTo>
                  <a:lnTo>
                    <a:pt x="125869" y="129540"/>
                  </a:lnTo>
                  <a:lnTo>
                    <a:pt x="133858" y="119291"/>
                  </a:lnTo>
                  <a:lnTo>
                    <a:pt x="146367" y="102870"/>
                  </a:lnTo>
                  <a:lnTo>
                    <a:pt x="146964" y="102870"/>
                  </a:lnTo>
                  <a:lnTo>
                    <a:pt x="174142" y="67233"/>
                  </a:lnTo>
                  <a:lnTo>
                    <a:pt x="192900" y="43281"/>
                  </a:lnTo>
                  <a:lnTo>
                    <a:pt x="184391" y="54089"/>
                  </a:lnTo>
                  <a:lnTo>
                    <a:pt x="177596" y="73952"/>
                  </a:lnTo>
                  <a:lnTo>
                    <a:pt x="173075" y="86702"/>
                  </a:lnTo>
                  <a:lnTo>
                    <a:pt x="169037" y="97790"/>
                  </a:lnTo>
                  <a:lnTo>
                    <a:pt x="171869" y="90385"/>
                  </a:lnTo>
                  <a:lnTo>
                    <a:pt x="169125" y="97790"/>
                  </a:lnTo>
                  <a:lnTo>
                    <a:pt x="169214" y="98107"/>
                  </a:lnTo>
                  <a:lnTo>
                    <a:pt x="171107" y="101600"/>
                  </a:lnTo>
                  <a:lnTo>
                    <a:pt x="169087" y="97878"/>
                  </a:lnTo>
                  <a:lnTo>
                    <a:pt x="166306" y="105410"/>
                  </a:lnTo>
                  <a:lnTo>
                    <a:pt x="159385" y="124574"/>
                  </a:lnTo>
                  <a:lnTo>
                    <a:pt x="155816" y="134658"/>
                  </a:lnTo>
                  <a:lnTo>
                    <a:pt x="153085" y="142938"/>
                  </a:lnTo>
                  <a:lnTo>
                    <a:pt x="150698" y="149860"/>
                  </a:lnTo>
                  <a:lnTo>
                    <a:pt x="150063" y="152247"/>
                  </a:lnTo>
                  <a:lnTo>
                    <a:pt x="149847" y="152387"/>
                  </a:lnTo>
                  <a:lnTo>
                    <a:pt x="147891" y="160032"/>
                  </a:lnTo>
                  <a:lnTo>
                    <a:pt x="147066" y="163830"/>
                  </a:lnTo>
                  <a:lnTo>
                    <a:pt x="146011" y="170611"/>
                  </a:lnTo>
                  <a:lnTo>
                    <a:pt x="145783" y="172326"/>
                  </a:lnTo>
                  <a:lnTo>
                    <a:pt x="145643" y="172720"/>
                  </a:lnTo>
                  <a:lnTo>
                    <a:pt x="146189" y="175260"/>
                  </a:lnTo>
                  <a:lnTo>
                    <a:pt x="147243" y="181610"/>
                  </a:lnTo>
                  <a:lnTo>
                    <a:pt x="152311" y="185420"/>
                  </a:lnTo>
                  <a:lnTo>
                    <a:pt x="154203" y="185420"/>
                  </a:lnTo>
                  <a:lnTo>
                    <a:pt x="161671" y="185420"/>
                  </a:lnTo>
                  <a:lnTo>
                    <a:pt x="162318" y="185420"/>
                  </a:lnTo>
                  <a:lnTo>
                    <a:pt x="162661" y="185051"/>
                  </a:lnTo>
                  <a:lnTo>
                    <a:pt x="165138" y="184150"/>
                  </a:lnTo>
                  <a:lnTo>
                    <a:pt x="171907" y="180340"/>
                  </a:lnTo>
                  <a:lnTo>
                    <a:pt x="175323" y="177800"/>
                  </a:lnTo>
                  <a:lnTo>
                    <a:pt x="178638" y="175260"/>
                  </a:lnTo>
                  <a:lnTo>
                    <a:pt x="181965" y="172720"/>
                  </a:lnTo>
                  <a:lnTo>
                    <a:pt x="181991" y="172351"/>
                  </a:lnTo>
                  <a:lnTo>
                    <a:pt x="185953" y="168910"/>
                  </a:lnTo>
                  <a:lnTo>
                    <a:pt x="192722" y="161290"/>
                  </a:lnTo>
                  <a:lnTo>
                    <a:pt x="193776" y="160020"/>
                  </a:lnTo>
                  <a:lnTo>
                    <a:pt x="199059" y="153670"/>
                  </a:lnTo>
                  <a:lnTo>
                    <a:pt x="202057" y="149860"/>
                  </a:lnTo>
                  <a:lnTo>
                    <a:pt x="202488" y="149860"/>
                  </a:lnTo>
                  <a:lnTo>
                    <a:pt x="205003" y="146138"/>
                  </a:lnTo>
                  <a:lnTo>
                    <a:pt x="205105" y="146011"/>
                  </a:lnTo>
                  <a:lnTo>
                    <a:pt x="207645" y="143510"/>
                  </a:lnTo>
                  <a:lnTo>
                    <a:pt x="207568" y="142938"/>
                  </a:lnTo>
                  <a:lnTo>
                    <a:pt x="210172" y="139700"/>
                  </a:lnTo>
                  <a:lnTo>
                    <a:pt x="215074" y="133350"/>
                  </a:lnTo>
                  <a:lnTo>
                    <a:pt x="222592" y="121920"/>
                  </a:lnTo>
                  <a:lnTo>
                    <a:pt x="225310" y="118110"/>
                  </a:lnTo>
                  <a:lnTo>
                    <a:pt x="230720" y="109220"/>
                  </a:lnTo>
                  <a:lnTo>
                    <a:pt x="232994" y="106680"/>
                  </a:lnTo>
                  <a:lnTo>
                    <a:pt x="234137" y="105371"/>
                  </a:lnTo>
                  <a:lnTo>
                    <a:pt x="235864" y="101473"/>
                  </a:lnTo>
                  <a:lnTo>
                    <a:pt x="236385" y="100266"/>
                  </a:lnTo>
                  <a:lnTo>
                    <a:pt x="235864" y="101473"/>
                  </a:lnTo>
                  <a:lnTo>
                    <a:pt x="236296" y="100825"/>
                  </a:lnTo>
                  <a:lnTo>
                    <a:pt x="234873" y="109220"/>
                  </a:lnTo>
                  <a:lnTo>
                    <a:pt x="233832" y="116713"/>
                  </a:lnTo>
                  <a:lnTo>
                    <a:pt x="233641" y="116840"/>
                  </a:lnTo>
                  <a:lnTo>
                    <a:pt x="231927" y="130810"/>
                  </a:lnTo>
                  <a:lnTo>
                    <a:pt x="230822" y="140970"/>
                  </a:lnTo>
                  <a:lnTo>
                    <a:pt x="229984" y="149860"/>
                  </a:lnTo>
                  <a:lnTo>
                    <a:pt x="229768" y="154838"/>
                  </a:lnTo>
                  <a:lnTo>
                    <a:pt x="229628" y="154940"/>
                  </a:lnTo>
                  <a:lnTo>
                    <a:pt x="229590" y="159664"/>
                  </a:lnTo>
                  <a:lnTo>
                    <a:pt x="229552" y="163918"/>
                  </a:lnTo>
                  <a:lnTo>
                    <a:pt x="229527" y="168122"/>
                  </a:lnTo>
                  <a:lnTo>
                    <a:pt x="229844" y="173990"/>
                  </a:lnTo>
                  <a:lnTo>
                    <a:pt x="231165" y="181610"/>
                  </a:lnTo>
                  <a:lnTo>
                    <a:pt x="231940" y="185420"/>
                  </a:lnTo>
                  <a:lnTo>
                    <a:pt x="232625" y="185851"/>
                  </a:lnTo>
                  <a:lnTo>
                    <a:pt x="233349" y="187960"/>
                  </a:lnTo>
                  <a:lnTo>
                    <a:pt x="237109" y="193040"/>
                  </a:lnTo>
                  <a:lnTo>
                    <a:pt x="242062" y="196850"/>
                  </a:lnTo>
                  <a:lnTo>
                    <a:pt x="243509" y="197802"/>
                  </a:lnTo>
                  <a:lnTo>
                    <a:pt x="244017" y="199390"/>
                  </a:lnTo>
                  <a:lnTo>
                    <a:pt x="247853" y="200660"/>
                  </a:lnTo>
                  <a:lnTo>
                    <a:pt x="252780" y="203200"/>
                  </a:lnTo>
                  <a:lnTo>
                    <a:pt x="258292" y="203200"/>
                  </a:lnTo>
                  <a:lnTo>
                    <a:pt x="269328" y="201930"/>
                  </a:lnTo>
                  <a:lnTo>
                    <a:pt x="274586" y="199390"/>
                  </a:lnTo>
                  <a:lnTo>
                    <a:pt x="274942" y="199174"/>
                  </a:lnTo>
                  <a:lnTo>
                    <a:pt x="275767" y="199390"/>
                  </a:lnTo>
                  <a:lnTo>
                    <a:pt x="279298" y="196850"/>
                  </a:lnTo>
                  <a:lnTo>
                    <a:pt x="281076" y="195376"/>
                  </a:lnTo>
                  <a:lnTo>
                    <a:pt x="282816" y="194310"/>
                  </a:lnTo>
                  <a:lnTo>
                    <a:pt x="282892" y="193890"/>
                  </a:lnTo>
                  <a:lnTo>
                    <a:pt x="287020" y="190500"/>
                  </a:lnTo>
                  <a:lnTo>
                    <a:pt x="293611" y="182880"/>
                  </a:lnTo>
                  <a:lnTo>
                    <a:pt x="294398" y="181610"/>
                  </a:lnTo>
                  <a:lnTo>
                    <a:pt x="299186" y="173913"/>
                  </a:lnTo>
                  <a:lnTo>
                    <a:pt x="300456" y="171450"/>
                  </a:lnTo>
                  <a:lnTo>
                    <a:pt x="301599" y="169240"/>
                  </a:lnTo>
                  <a:lnTo>
                    <a:pt x="302107" y="168910"/>
                  </a:lnTo>
                  <a:lnTo>
                    <a:pt x="303733" y="165100"/>
                  </a:lnTo>
                  <a:lnTo>
                    <a:pt x="306730" y="158699"/>
                  </a:lnTo>
                  <a:lnTo>
                    <a:pt x="308965" y="153670"/>
                  </a:lnTo>
                  <a:lnTo>
                    <a:pt x="309537" y="152387"/>
                  </a:lnTo>
                  <a:lnTo>
                    <a:pt x="312064" y="144780"/>
                  </a:lnTo>
                  <a:lnTo>
                    <a:pt x="314261" y="138379"/>
                  </a:lnTo>
                  <a:lnTo>
                    <a:pt x="315836" y="132080"/>
                  </a:lnTo>
                  <a:lnTo>
                    <a:pt x="317563" y="12573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16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0"/>
            <a:ext cx="5782310" cy="7477125"/>
            <a:chOff x="-3175" y="0"/>
            <a:chExt cx="5782310" cy="7477125"/>
          </a:xfrm>
        </p:grpSpPr>
        <p:sp>
          <p:nvSpPr>
            <p:cNvPr id="3" name="object 3"/>
            <p:cNvSpPr/>
            <p:nvPr/>
          </p:nvSpPr>
          <p:spPr>
            <a:xfrm>
              <a:off x="297945" y="213746"/>
              <a:ext cx="444500" cy="1939289"/>
            </a:xfrm>
            <a:custGeom>
              <a:avLst/>
              <a:gdLst/>
              <a:ahLst/>
              <a:cxnLst/>
              <a:rect l="l" t="t" r="r" b="b"/>
              <a:pathLst>
                <a:path w="444500" h="1939289">
                  <a:moveTo>
                    <a:pt x="0" y="0"/>
                  </a:moveTo>
                  <a:lnTo>
                    <a:pt x="0" y="0"/>
                  </a:lnTo>
                  <a:lnTo>
                    <a:pt x="0" y="1901584"/>
                  </a:lnTo>
                  <a:lnTo>
                    <a:pt x="0" y="1918715"/>
                  </a:lnTo>
                </a:path>
                <a:path w="444500" h="1939289">
                  <a:moveTo>
                    <a:pt x="0" y="0"/>
                  </a:moveTo>
                  <a:lnTo>
                    <a:pt x="14968" y="1567"/>
                  </a:lnTo>
                  <a:lnTo>
                    <a:pt x="29937" y="3134"/>
                  </a:lnTo>
                  <a:lnTo>
                    <a:pt x="44906" y="4701"/>
                  </a:lnTo>
                  <a:lnTo>
                    <a:pt x="59874" y="6268"/>
                  </a:lnTo>
                  <a:lnTo>
                    <a:pt x="74843" y="7835"/>
                  </a:lnTo>
                  <a:lnTo>
                    <a:pt x="89812" y="9402"/>
                  </a:lnTo>
                  <a:lnTo>
                    <a:pt x="104780" y="10969"/>
                  </a:lnTo>
                  <a:lnTo>
                    <a:pt x="119749" y="12536"/>
                  </a:lnTo>
                  <a:lnTo>
                    <a:pt x="134718" y="14103"/>
                  </a:lnTo>
                  <a:lnTo>
                    <a:pt x="149687" y="15670"/>
                  </a:lnTo>
                  <a:lnTo>
                    <a:pt x="164655" y="17237"/>
                  </a:lnTo>
                  <a:lnTo>
                    <a:pt x="179624" y="18804"/>
                  </a:lnTo>
                  <a:lnTo>
                    <a:pt x="194593" y="20371"/>
                  </a:lnTo>
                  <a:lnTo>
                    <a:pt x="209561" y="21939"/>
                  </a:lnTo>
                  <a:lnTo>
                    <a:pt x="224530" y="23506"/>
                  </a:lnTo>
                  <a:lnTo>
                    <a:pt x="239499" y="25073"/>
                  </a:lnTo>
                  <a:lnTo>
                    <a:pt x="254468" y="26640"/>
                  </a:lnTo>
                  <a:lnTo>
                    <a:pt x="269436" y="28207"/>
                  </a:lnTo>
                  <a:lnTo>
                    <a:pt x="284405" y="29774"/>
                  </a:lnTo>
                  <a:lnTo>
                    <a:pt x="299374" y="31341"/>
                  </a:lnTo>
                  <a:lnTo>
                    <a:pt x="314342" y="32908"/>
                  </a:lnTo>
                  <a:lnTo>
                    <a:pt x="329311" y="34475"/>
                  </a:lnTo>
                  <a:lnTo>
                    <a:pt x="344280" y="36042"/>
                  </a:lnTo>
                  <a:lnTo>
                    <a:pt x="359249" y="37609"/>
                  </a:lnTo>
                  <a:lnTo>
                    <a:pt x="374217" y="39176"/>
                  </a:lnTo>
                  <a:lnTo>
                    <a:pt x="389186" y="40743"/>
                  </a:lnTo>
                  <a:lnTo>
                    <a:pt x="404155" y="42311"/>
                  </a:lnTo>
                  <a:lnTo>
                    <a:pt x="419124" y="43878"/>
                  </a:lnTo>
                  <a:lnTo>
                    <a:pt x="419124" y="60799"/>
                  </a:lnTo>
                  <a:lnTo>
                    <a:pt x="419124" y="77721"/>
                  </a:lnTo>
                  <a:lnTo>
                    <a:pt x="419124" y="1922195"/>
                  </a:lnTo>
                  <a:lnTo>
                    <a:pt x="419124" y="1939117"/>
                  </a:lnTo>
                </a:path>
                <a:path w="444500" h="1939289">
                  <a:moveTo>
                    <a:pt x="12669" y="313225"/>
                  </a:moveTo>
                  <a:lnTo>
                    <a:pt x="409714" y="313225"/>
                  </a:lnTo>
                </a:path>
                <a:path w="444500" h="1939289">
                  <a:moveTo>
                    <a:pt x="21799" y="611568"/>
                  </a:moveTo>
                  <a:lnTo>
                    <a:pt x="433004" y="611568"/>
                  </a:lnTo>
                </a:path>
                <a:path w="444500" h="1939289">
                  <a:moveTo>
                    <a:pt x="33723" y="882801"/>
                  </a:moveTo>
                  <a:lnTo>
                    <a:pt x="444183" y="882801"/>
                  </a:lnTo>
                </a:path>
                <a:path w="444500" h="1939289">
                  <a:moveTo>
                    <a:pt x="11179" y="1160812"/>
                  </a:moveTo>
                  <a:lnTo>
                    <a:pt x="396300" y="1160812"/>
                  </a:lnTo>
                </a:path>
                <a:path w="444500" h="1939289">
                  <a:moveTo>
                    <a:pt x="29252" y="1478578"/>
                  </a:moveTo>
                  <a:lnTo>
                    <a:pt x="386611" y="1478578"/>
                  </a:lnTo>
                </a:path>
                <a:path w="444500" h="1939289">
                  <a:moveTo>
                    <a:pt x="17886" y="1795576"/>
                  </a:moveTo>
                  <a:lnTo>
                    <a:pt x="411950" y="1795576"/>
                  </a:lnTo>
                </a:path>
              </a:pathLst>
            </a:custGeom>
            <a:ln w="32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128" y="2800725"/>
              <a:ext cx="399890" cy="2792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765" y="3215793"/>
              <a:ext cx="320155" cy="288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578" y="3209539"/>
              <a:ext cx="542133" cy="3071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495" y="3201535"/>
              <a:ext cx="583098" cy="2685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8853" y="3203459"/>
              <a:ext cx="206339" cy="2887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105" y="3751269"/>
              <a:ext cx="166873" cy="1318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006" y="3673200"/>
              <a:ext cx="665860" cy="2764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4912" y="3723483"/>
              <a:ext cx="405829" cy="2437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0466" y="3703220"/>
              <a:ext cx="507631" cy="2849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1627" y="3677177"/>
              <a:ext cx="689295" cy="3067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02372" y="3719472"/>
              <a:ext cx="779141" cy="4427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1299" y="2009322"/>
              <a:ext cx="408940" cy="269240"/>
            </a:xfrm>
            <a:custGeom>
              <a:avLst/>
              <a:gdLst/>
              <a:ahLst/>
              <a:cxnLst/>
              <a:rect l="l" t="t" r="r" b="b"/>
              <a:pathLst>
                <a:path w="408940" h="269239">
                  <a:moveTo>
                    <a:pt x="14532" y="0"/>
                  </a:moveTo>
                  <a:lnTo>
                    <a:pt x="0" y="268997"/>
                  </a:lnTo>
                  <a:lnTo>
                    <a:pt x="402634" y="268997"/>
                  </a:lnTo>
                  <a:lnTo>
                    <a:pt x="408597" y="0"/>
                  </a:lnTo>
                </a:path>
              </a:pathLst>
            </a:custGeom>
            <a:ln w="32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6158" y="855785"/>
              <a:ext cx="163272" cy="1264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7643" y="529427"/>
              <a:ext cx="293903" cy="1665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58312" y="285762"/>
              <a:ext cx="230504" cy="374015"/>
            </a:xfrm>
            <a:custGeom>
              <a:avLst/>
              <a:gdLst/>
              <a:ahLst/>
              <a:cxnLst/>
              <a:rect l="l" t="t" r="r" b="b"/>
              <a:pathLst>
                <a:path w="230505" h="374015">
                  <a:moveTo>
                    <a:pt x="35534" y="12357"/>
                  </a:moveTo>
                  <a:lnTo>
                    <a:pt x="31089" y="7886"/>
                  </a:lnTo>
                  <a:lnTo>
                    <a:pt x="27698" y="7683"/>
                  </a:lnTo>
                  <a:lnTo>
                    <a:pt x="25323" y="9563"/>
                  </a:lnTo>
                  <a:lnTo>
                    <a:pt x="18427" y="15900"/>
                  </a:lnTo>
                  <a:lnTo>
                    <a:pt x="12484" y="23101"/>
                  </a:lnTo>
                  <a:lnTo>
                    <a:pt x="7531" y="31013"/>
                  </a:lnTo>
                  <a:lnTo>
                    <a:pt x="5334" y="35775"/>
                  </a:lnTo>
                  <a:lnTo>
                    <a:pt x="5003" y="35928"/>
                  </a:lnTo>
                  <a:lnTo>
                    <a:pt x="3606" y="39522"/>
                  </a:lnTo>
                  <a:lnTo>
                    <a:pt x="2171" y="43192"/>
                  </a:lnTo>
                  <a:lnTo>
                    <a:pt x="1358" y="45275"/>
                  </a:lnTo>
                  <a:lnTo>
                    <a:pt x="0" y="51574"/>
                  </a:lnTo>
                  <a:lnTo>
                    <a:pt x="1689" y="63182"/>
                  </a:lnTo>
                  <a:lnTo>
                    <a:pt x="4368" y="68211"/>
                  </a:lnTo>
                  <a:lnTo>
                    <a:pt x="10909" y="73215"/>
                  </a:lnTo>
                  <a:lnTo>
                    <a:pt x="13982" y="72809"/>
                  </a:lnTo>
                  <a:lnTo>
                    <a:pt x="16802" y="69126"/>
                  </a:lnTo>
                  <a:lnTo>
                    <a:pt x="16967" y="67056"/>
                  </a:lnTo>
                  <a:lnTo>
                    <a:pt x="12585" y="58889"/>
                  </a:lnTo>
                  <a:lnTo>
                    <a:pt x="14655" y="50977"/>
                  </a:lnTo>
                  <a:lnTo>
                    <a:pt x="14935" y="50177"/>
                  </a:lnTo>
                  <a:lnTo>
                    <a:pt x="16954" y="44513"/>
                  </a:lnTo>
                  <a:lnTo>
                    <a:pt x="15455" y="48361"/>
                  </a:lnTo>
                  <a:lnTo>
                    <a:pt x="35521" y="16116"/>
                  </a:lnTo>
                  <a:lnTo>
                    <a:pt x="35534" y="12357"/>
                  </a:lnTo>
                  <a:close/>
                </a:path>
                <a:path w="230505" h="374015">
                  <a:moveTo>
                    <a:pt x="61010" y="367766"/>
                  </a:moveTo>
                  <a:lnTo>
                    <a:pt x="60350" y="365404"/>
                  </a:lnTo>
                  <a:lnTo>
                    <a:pt x="54000" y="360565"/>
                  </a:lnTo>
                  <a:lnTo>
                    <a:pt x="51943" y="354850"/>
                  </a:lnTo>
                  <a:lnTo>
                    <a:pt x="50812" y="349402"/>
                  </a:lnTo>
                  <a:lnTo>
                    <a:pt x="49695" y="341655"/>
                  </a:lnTo>
                  <a:lnTo>
                    <a:pt x="49339" y="333806"/>
                  </a:lnTo>
                  <a:lnTo>
                    <a:pt x="49542" y="325932"/>
                  </a:lnTo>
                  <a:lnTo>
                    <a:pt x="50101" y="318135"/>
                  </a:lnTo>
                  <a:lnTo>
                    <a:pt x="50406" y="314655"/>
                  </a:lnTo>
                  <a:lnTo>
                    <a:pt x="47828" y="311581"/>
                  </a:lnTo>
                  <a:lnTo>
                    <a:pt x="35877" y="334581"/>
                  </a:lnTo>
                  <a:lnTo>
                    <a:pt x="36258" y="343585"/>
                  </a:lnTo>
                  <a:lnTo>
                    <a:pt x="56324" y="373672"/>
                  </a:lnTo>
                  <a:lnTo>
                    <a:pt x="59207" y="372402"/>
                  </a:lnTo>
                  <a:lnTo>
                    <a:pt x="61010" y="367766"/>
                  </a:lnTo>
                  <a:close/>
                </a:path>
                <a:path w="230505" h="374015">
                  <a:moveTo>
                    <a:pt x="126428" y="37769"/>
                  </a:moveTo>
                  <a:lnTo>
                    <a:pt x="125272" y="32829"/>
                  </a:lnTo>
                  <a:lnTo>
                    <a:pt x="123278" y="31242"/>
                  </a:lnTo>
                  <a:lnTo>
                    <a:pt x="118287" y="31216"/>
                  </a:lnTo>
                  <a:lnTo>
                    <a:pt x="115506" y="31076"/>
                  </a:lnTo>
                  <a:lnTo>
                    <a:pt x="109905" y="25438"/>
                  </a:lnTo>
                  <a:lnTo>
                    <a:pt x="110337" y="23495"/>
                  </a:lnTo>
                  <a:lnTo>
                    <a:pt x="111747" y="18288"/>
                  </a:lnTo>
                  <a:lnTo>
                    <a:pt x="109753" y="14808"/>
                  </a:lnTo>
                  <a:lnTo>
                    <a:pt x="103314" y="13068"/>
                  </a:lnTo>
                  <a:lnTo>
                    <a:pt x="100114" y="14630"/>
                  </a:lnTo>
                  <a:lnTo>
                    <a:pt x="96024" y="24358"/>
                  </a:lnTo>
                  <a:lnTo>
                    <a:pt x="95021" y="33020"/>
                  </a:lnTo>
                  <a:lnTo>
                    <a:pt x="106807" y="43484"/>
                  </a:lnTo>
                  <a:lnTo>
                    <a:pt x="115227" y="42684"/>
                  </a:lnTo>
                  <a:lnTo>
                    <a:pt x="124764" y="40449"/>
                  </a:lnTo>
                  <a:lnTo>
                    <a:pt x="126428" y="37769"/>
                  </a:lnTo>
                  <a:close/>
                </a:path>
                <a:path w="230505" h="374015">
                  <a:moveTo>
                    <a:pt x="163334" y="338035"/>
                  </a:moveTo>
                  <a:lnTo>
                    <a:pt x="162839" y="335826"/>
                  </a:lnTo>
                  <a:lnTo>
                    <a:pt x="158153" y="331470"/>
                  </a:lnTo>
                  <a:lnTo>
                    <a:pt x="156603" y="327266"/>
                  </a:lnTo>
                  <a:lnTo>
                    <a:pt x="154139" y="315798"/>
                  </a:lnTo>
                  <a:lnTo>
                    <a:pt x="154279" y="308076"/>
                  </a:lnTo>
                  <a:lnTo>
                    <a:pt x="154952" y="297103"/>
                  </a:lnTo>
                  <a:lnTo>
                    <a:pt x="152285" y="294093"/>
                  </a:lnTo>
                  <a:lnTo>
                    <a:pt x="140982" y="312889"/>
                  </a:lnTo>
                  <a:lnTo>
                    <a:pt x="141414" y="319722"/>
                  </a:lnTo>
                  <a:lnTo>
                    <a:pt x="142773" y="326402"/>
                  </a:lnTo>
                  <a:lnTo>
                    <a:pt x="144780" y="333375"/>
                  </a:lnTo>
                  <a:lnTo>
                    <a:pt x="149110" y="339864"/>
                  </a:lnTo>
                  <a:lnTo>
                    <a:pt x="158572" y="343738"/>
                  </a:lnTo>
                  <a:lnTo>
                    <a:pt x="161493" y="342519"/>
                  </a:lnTo>
                  <a:lnTo>
                    <a:pt x="163334" y="338035"/>
                  </a:lnTo>
                  <a:close/>
                </a:path>
                <a:path w="230505" h="374015">
                  <a:moveTo>
                    <a:pt x="205917" y="22504"/>
                  </a:moveTo>
                  <a:lnTo>
                    <a:pt x="203873" y="12420"/>
                  </a:lnTo>
                  <a:lnTo>
                    <a:pt x="201930" y="7670"/>
                  </a:lnTo>
                  <a:lnTo>
                    <a:pt x="194957" y="1358"/>
                  </a:lnTo>
                  <a:lnTo>
                    <a:pt x="190588" y="0"/>
                  </a:lnTo>
                  <a:lnTo>
                    <a:pt x="182956" y="304"/>
                  </a:lnTo>
                  <a:lnTo>
                    <a:pt x="180467" y="2997"/>
                  </a:lnTo>
                  <a:lnTo>
                    <a:pt x="180721" y="9220"/>
                  </a:lnTo>
                  <a:lnTo>
                    <a:pt x="183134" y="11633"/>
                  </a:lnTo>
                  <a:lnTo>
                    <a:pt x="190627" y="11938"/>
                  </a:lnTo>
                  <a:lnTo>
                    <a:pt x="192354" y="15913"/>
                  </a:lnTo>
                  <a:lnTo>
                    <a:pt x="194525" y="24561"/>
                  </a:lnTo>
                  <a:lnTo>
                    <a:pt x="194703" y="29603"/>
                  </a:lnTo>
                  <a:lnTo>
                    <a:pt x="194576" y="41325"/>
                  </a:lnTo>
                  <a:lnTo>
                    <a:pt x="193903" y="48133"/>
                  </a:lnTo>
                  <a:lnTo>
                    <a:pt x="192684" y="57429"/>
                  </a:lnTo>
                  <a:lnTo>
                    <a:pt x="194475" y="59753"/>
                  </a:lnTo>
                  <a:lnTo>
                    <a:pt x="205828" y="29603"/>
                  </a:lnTo>
                  <a:lnTo>
                    <a:pt x="205917" y="22504"/>
                  </a:lnTo>
                  <a:close/>
                </a:path>
                <a:path w="230505" h="374015">
                  <a:moveTo>
                    <a:pt x="230314" y="324472"/>
                  </a:moveTo>
                  <a:lnTo>
                    <a:pt x="228930" y="315061"/>
                  </a:lnTo>
                  <a:lnTo>
                    <a:pt x="228206" y="312521"/>
                  </a:lnTo>
                  <a:lnTo>
                    <a:pt x="227812" y="311099"/>
                  </a:lnTo>
                  <a:lnTo>
                    <a:pt x="222846" y="304215"/>
                  </a:lnTo>
                  <a:lnTo>
                    <a:pt x="218871" y="301955"/>
                  </a:lnTo>
                  <a:lnTo>
                    <a:pt x="210375" y="301434"/>
                  </a:lnTo>
                  <a:lnTo>
                    <a:pt x="206387" y="302742"/>
                  </a:lnTo>
                  <a:lnTo>
                    <a:pt x="199948" y="306019"/>
                  </a:lnTo>
                  <a:lnTo>
                    <a:pt x="198805" y="309499"/>
                  </a:lnTo>
                  <a:lnTo>
                    <a:pt x="201637" y="315074"/>
                  </a:lnTo>
                  <a:lnTo>
                    <a:pt x="204889" y="316255"/>
                  </a:lnTo>
                  <a:lnTo>
                    <a:pt x="210197" y="314007"/>
                  </a:lnTo>
                  <a:lnTo>
                    <a:pt x="214007" y="312521"/>
                  </a:lnTo>
                  <a:lnTo>
                    <a:pt x="220522" y="337693"/>
                  </a:lnTo>
                  <a:lnTo>
                    <a:pt x="222656" y="339712"/>
                  </a:lnTo>
                  <a:lnTo>
                    <a:pt x="227571" y="339572"/>
                  </a:lnTo>
                  <a:lnTo>
                    <a:pt x="229501" y="337743"/>
                  </a:lnTo>
                  <a:lnTo>
                    <a:pt x="230149" y="329984"/>
                  </a:lnTo>
                  <a:lnTo>
                    <a:pt x="230314" y="32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8003" y="3167980"/>
              <a:ext cx="340536" cy="383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7715" y="111535"/>
              <a:ext cx="314873" cy="6282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1934" y="151311"/>
              <a:ext cx="381861" cy="32236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9024" y="4281073"/>
              <a:ext cx="600298" cy="3966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7506" y="105502"/>
              <a:ext cx="2014433" cy="239832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5963" y="4317456"/>
              <a:ext cx="423556" cy="3245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41019" y="4353931"/>
              <a:ext cx="203276" cy="3690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84418" y="4313891"/>
              <a:ext cx="335252" cy="3111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0819" y="4930929"/>
              <a:ext cx="208024" cy="1826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2082" y="4886548"/>
              <a:ext cx="539974" cy="2910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46550" y="4857615"/>
              <a:ext cx="394804" cy="3269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9858" y="5565565"/>
              <a:ext cx="388277" cy="33989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1409" y="5562143"/>
              <a:ext cx="340420" cy="2844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13408" y="5558164"/>
              <a:ext cx="498800" cy="28447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03429" y="5528474"/>
              <a:ext cx="647315" cy="29662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03527" y="5598587"/>
              <a:ext cx="190234" cy="2916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44351" y="5559544"/>
              <a:ext cx="831987" cy="3190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51213" y="5466935"/>
              <a:ext cx="76988" cy="20520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380807" y="5807524"/>
              <a:ext cx="33655" cy="20320"/>
            </a:xfrm>
            <a:custGeom>
              <a:avLst/>
              <a:gdLst/>
              <a:ahLst/>
              <a:cxnLst/>
              <a:rect l="l" t="t" r="r" b="b"/>
              <a:pathLst>
                <a:path w="33654" h="20320">
                  <a:moveTo>
                    <a:pt x="28902" y="0"/>
                  </a:moveTo>
                  <a:lnTo>
                    <a:pt x="2288" y="6308"/>
                  </a:lnTo>
                  <a:lnTo>
                    <a:pt x="0" y="10019"/>
                  </a:lnTo>
                  <a:lnTo>
                    <a:pt x="1753" y="17421"/>
                  </a:lnTo>
                  <a:lnTo>
                    <a:pt x="5466" y="19710"/>
                  </a:lnTo>
                  <a:lnTo>
                    <a:pt x="9564" y="18738"/>
                  </a:lnTo>
                  <a:lnTo>
                    <a:pt x="9952" y="18609"/>
                  </a:lnTo>
                  <a:lnTo>
                    <a:pt x="32230" y="8906"/>
                  </a:lnTo>
                  <a:lnTo>
                    <a:pt x="33389" y="5960"/>
                  </a:lnTo>
                  <a:lnTo>
                    <a:pt x="31319" y="1207"/>
                  </a:lnTo>
                  <a:lnTo>
                    <a:pt x="289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0122" y="6127253"/>
              <a:ext cx="343173" cy="18305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96677" y="6106573"/>
              <a:ext cx="234290" cy="33684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91360" y="6152540"/>
              <a:ext cx="528650" cy="3506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953254" y="6063501"/>
              <a:ext cx="1015563" cy="3341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78943" y="6090410"/>
              <a:ext cx="1444924" cy="64581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6486" y="6589130"/>
              <a:ext cx="193619" cy="10236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59725" y="6603889"/>
              <a:ext cx="514222" cy="37565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918045" y="6897518"/>
              <a:ext cx="73025" cy="30480"/>
            </a:xfrm>
            <a:custGeom>
              <a:avLst/>
              <a:gdLst/>
              <a:ahLst/>
              <a:cxnLst/>
              <a:rect l="l" t="t" r="r" b="b"/>
              <a:pathLst>
                <a:path w="73025" h="30479">
                  <a:moveTo>
                    <a:pt x="42316" y="14936"/>
                  </a:moveTo>
                  <a:lnTo>
                    <a:pt x="43682" y="17505"/>
                  </a:lnTo>
                  <a:lnTo>
                    <a:pt x="43758" y="18211"/>
                  </a:lnTo>
                  <a:lnTo>
                    <a:pt x="42250" y="23472"/>
                  </a:lnTo>
                  <a:lnTo>
                    <a:pt x="39302" y="25106"/>
                  </a:lnTo>
                  <a:lnTo>
                    <a:pt x="44122" y="26454"/>
                  </a:lnTo>
                  <a:lnTo>
                    <a:pt x="51974" y="28359"/>
                  </a:lnTo>
                  <a:lnTo>
                    <a:pt x="59919" y="29720"/>
                  </a:lnTo>
                  <a:lnTo>
                    <a:pt x="67891" y="30240"/>
                  </a:lnTo>
                  <a:lnTo>
                    <a:pt x="70653" y="30239"/>
                  </a:lnTo>
                  <a:lnTo>
                    <a:pt x="72894" y="28000"/>
                  </a:lnTo>
                  <a:lnTo>
                    <a:pt x="72894" y="22475"/>
                  </a:lnTo>
                  <a:lnTo>
                    <a:pt x="70653" y="20236"/>
                  </a:lnTo>
                  <a:lnTo>
                    <a:pt x="64042" y="20236"/>
                  </a:lnTo>
                  <a:lnTo>
                    <a:pt x="60190" y="19545"/>
                  </a:lnTo>
                  <a:lnTo>
                    <a:pt x="50731" y="17505"/>
                  </a:lnTo>
                  <a:lnTo>
                    <a:pt x="45117" y="15847"/>
                  </a:lnTo>
                  <a:lnTo>
                    <a:pt x="42316" y="14936"/>
                  </a:lnTo>
                  <a:close/>
                </a:path>
                <a:path w="73025" h="30479">
                  <a:moveTo>
                    <a:pt x="36431" y="24302"/>
                  </a:moveTo>
                  <a:lnTo>
                    <a:pt x="39278" y="25119"/>
                  </a:lnTo>
                  <a:lnTo>
                    <a:pt x="36431" y="24302"/>
                  </a:lnTo>
                  <a:close/>
                </a:path>
                <a:path w="73025" h="30479">
                  <a:moveTo>
                    <a:pt x="40752" y="24302"/>
                  </a:moveTo>
                  <a:lnTo>
                    <a:pt x="36431" y="24302"/>
                  </a:lnTo>
                  <a:lnTo>
                    <a:pt x="39302" y="25106"/>
                  </a:lnTo>
                  <a:lnTo>
                    <a:pt x="40752" y="24302"/>
                  </a:lnTo>
                  <a:close/>
                </a:path>
                <a:path w="73025" h="30479">
                  <a:moveTo>
                    <a:pt x="11691" y="18418"/>
                  </a:moveTo>
                  <a:lnTo>
                    <a:pt x="14545" y="18587"/>
                  </a:lnTo>
                  <a:lnTo>
                    <a:pt x="17407" y="19324"/>
                  </a:lnTo>
                  <a:lnTo>
                    <a:pt x="25637" y="21254"/>
                  </a:lnTo>
                  <a:lnTo>
                    <a:pt x="36430" y="24302"/>
                  </a:lnTo>
                  <a:lnTo>
                    <a:pt x="33432" y="23331"/>
                  </a:lnTo>
                  <a:lnTo>
                    <a:pt x="31890" y="20304"/>
                  </a:lnTo>
                  <a:lnTo>
                    <a:pt x="32440" y="18614"/>
                  </a:lnTo>
                  <a:lnTo>
                    <a:pt x="15012" y="18614"/>
                  </a:lnTo>
                  <a:lnTo>
                    <a:pt x="11691" y="18418"/>
                  </a:lnTo>
                  <a:close/>
                </a:path>
                <a:path w="73025" h="30479">
                  <a:moveTo>
                    <a:pt x="36750" y="13126"/>
                  </a:moveTo>
                  <a:lnTo>
                    <a:pt x="33723" y="14668"/>
                  </a:lnTo>
                  <a:lnTo>
                    <a:pt x="31890" y="20304"/>
                  </a:lnTo>
                  <a:lnTo>
                    <a:pt x="33432" y="23331"/>
                  </a:lnTo>
                  <a:lnTo>
                    <a:pt x="36431" y="24302"/>
                  </a:lnTo>
                  <a:lnTo>
                    <a:pt x="40752" y="24302"/>
                  </a:lnTo>
                  <a:lnTo>
                    <a:pt x="42250" y="23472"/>
                  </a:lnTo>
                  <a:lnTo>
                    <a:pt x="43758" y="18211"/>
                  </a:lnTo>
                  <a:lnTo>
                    <a:pt x="43682" y="17505"/>
                  </a:lnTo>
                  <a:lnTo>
                    <a:pt x="42316" y="14936"/>
                  </a:lnTo>
                  <a:lnTo>
                    <a:pt x="36750" y="13126"/>
                  </a:lnTo>
                  <a:close/>
                </a:path>
                <a:path w="73025" h="30479">
                  <a:moveTo>
                    <a:pt x="17815" y="9139"/>
                  </a:moveTo>
                  <a:lnTo>
                    <a:pt x="16019" y="11185"/>
                  </a:lnTo>
                  <a:lnTo>
                    <a:pt x="12024" y="15410"/>
                  </a:lnTo>
                  <a:lnTo>
                    <a:pt x="8312" y="17909"/>
                  </a:lnTo>
                  <a:lnTo>
                    <a:pt x="11505" y="18406"/>
                  </a:lnTo>
                  <a:lnTo>
                    <a:pt x="15012" y="18614"/>
                  </a:lnTo>
                  <a:lnTo>
                    <a:pt x="17835" y="16105"/>
                  </a:lnTo>
                  <a:lnTo>
                    <a:pt x="17947" y="14636"/>
                  </a:lnTo>
                  <a:lnTo>
                    <a:pt x="18240" y="9668"/>
                  </a:lnTo>
                  <a:lnTo>
                    <a:pt x="17815" y="9139"/>
                  </a:lnTo>
                  <a:close/>
                </a:path>
                <a:path w="73025" h="30479">
                  <a:moveTo>
                    <a:pt x="19028" y="7756"/>
                  </a:moveTo>
                  <a:lnTo>
                    <a:pt x="17815" y="9139"/>
                  </a:lnTo>
                  <a:lnTo>
                    <a:pt x="18240" y="9668"/>
                  </a:lnTo>
                  <a:lnTo>
                    <a:pt x="17947" y="14636"/>
                  </a:lnTo>
                  <a:lnTo>
                    <a:pt x="17835" y="16105"/>
                  </a:lnTo>
                  <a:lnTo>
                    <a:pt x="15012" y="18614"/>
                  </a:lnTo>
                  <a:lnTo>
                    <a:pt x="32440" y="18614"/>
                  </a:lnTo>
                  <a:lnTo>
                    <a:pt x="33723" y="14668"/>
                  </a:lnTo>
                  <a:lnTo>
                    <a:pt x="36750" y="13126"/>
                  </a:lnTo>
                  <a:lnTo>
                    <a:pt x="28597" y="10514"/>
                  </a:lnTo>
                  <a:lnTo>
                    <a:pt x="19028" y="7756"/>
                  </a:lnTo>
                  <a:close/>
                </a:path>
                <a:path w="73025" h="30479">
                  <a:moveTo>
                    <a:pt x="8312" y="17909"/>
                  </a:moveTo>
                  <a:lnTo>
                    <a:pt x="8008" y="18114"/>
                  </a:lnTo>
                  <a:lnTo>
                    <a:pt x="8756" y="18232"/>
                  </a:lnTo>
                  <a:lnTo>
                    <a:pt x="11485" y="18405"/>
                  </a:lnTo>
                  <a:lnTo>
                    <a:pt x="8312" y="17909"/>
                  </a:lnTo>
                  <a:close/>
                </a:path>
                <a:path w="73025" h="30479">
                  <a:moveTo>
                    <a:pt x="3783" y="17194"/>
                  </a:moveTo>
                  <a:lnTo>
                    <a:pt x="4090" y="17594"/>
                  </a:lnTo>
                  <a:lnTo>
                    <a:pt x="7863" y="18211"/>
                  </a:lnTo>
                  <a:lnTo>
                    <a:pt x="8008" y="18114"/>
                  </a:lnTo>
                  <a:lnTo>
                    <a:pt x="4429" y="17549"/>
                  </a:lnTo>
                  <a:lnTo>
                    <a:pt x="3783" y="17194"/>
                  </a:lnTo>
                  <a:close/>
                </a:path>
                <a:path w="73025" h="30479">
                  <a:moveTo>
                    <a:pt x="6240" y="4195"/>
                  </a:moveTo>
                  <a:lnTo>
                    <a:pt x="629" y="11825"/>
                  </a:lnTo>
                  <a:lnTo>
                    <a:pt x="754" y="12687"/>
                  </a:lnTo>
                  <a:lnTo>
                    <a:pt x="1038" y="13615"/>
                  </a:lnTo>
                  <a:lnTo>
                    <a:pt x="3783" y="17194"/>
                  </a:lnTo>
                  <a:lnTo>
                    <a:pt x="4429" y="17549"/>
                  </a:lnTo>
                  <a:lnTo>
                    <a:pt x="8008" y="18114"/>
                  </a:lnTo>
                  <a:lnTo>
                    <a:pt x="8312" y="17909"/>
                  </a:lnTo>
                  <a:lnTo>
                    <a:pt x="7814" y="17832"/>
                  </a:lnTo>
                  <a:lnTo>
                    <a:pt x="5713" y="14936"/>
                  </a:lnTo>
                  <a:lnTo>
                    <a:pt x="5592" y="14636"/>
                  </a:lnTo>
                  <a:lnTo>
                    <a:pt x="6619" y="8174"/>
                  </a:lnTo>
                  <a:lnTo>
                    <a:pt x="9706" y="5934"/>
                  </a:lnTo>
                  <a:lnTo>
                    <a:pt x="10902" y="5934"/>
                  </a:lnTo>
                  <a:lnTo>
                    <a:pt x="8832" y="4223"/>
                  </a:lnTo>
                  <a:lnTo>
                    <a:pt x="6240" y="4195"/>
                  </a:lnTo>
                  <a:close/>
                </a:path>
                <a:path w="73025" h="30479">
                  <a:moveTo>
                    <a:pt x="9706" y="5934"/>
                  </a:moveTo>
                  <a:lnTo>
                    <a:pt x="6619" y="8174"/>
                  </a:lnTo>
                  <a:lnTo>
                    <a:pt x="5575" y="14745"/>
                  </a:lnTo>
                  <a:lnTo>
                    <a:pt x="7814" y="17832"/>
                  </a:lnTo>
                  <a:lnTo>
                    <a:pt x="8312" y="17909"/>
                  </a:lnTo>
                  <a:lnTo>
                    <a:pt x="12024" y="15410"/>
                  </a:lnTo>
                  <a:lnTo>
                    <a:pt x="16019" y="11185"/>
                  </a:lnTo>
                  <a:lnTo>
                    <a:pt x="17815" y="9139"/>
                  </a:lnTo>
                  <a:lnTo>
                    <a:pt x="16048" y="6942"/>
                  </a:lnTo>
                  <a:lnTo>
                    <a:pt x="9706" y="5934"/>
                  </a:lnTo>
                  <a:close/>
                </a:path>
                <a:path w="73025" h="30479">
                  <a:moveTo>
                    <a:pt x="1038" y="13615"/>
                  </a:moveTo>
                  <a:lnTo>
                    <a:pt x="1800" y="16105"/>
                  </a:lnTo>
                  <a:lnTo>
                    <a:pt x="3783" y="17194"/>
                  </a:lnTo>
                  <a:lnTo>
                    <a:pt x="1038" y="13615"/>
                  </a:lnTo>
                  <a:close/>
                </a:path>
                <a:path w="73025" h="30479">
                  <a:moveTo>
                    <a:pt x="10656" y="16331"/>
                  </a:moveTo>
                  <a:close/>
                </a:path>
                <a:path w="73025" h="30479">
                  <a:moveTo>
                    <a:pt x="36751" y="13126"/>
                  </a:moveTo>
                  <a:lnTo>
                    <a:pt x="41394" y="14636"/>
                  </a:lnTo>
                  <a:lnTo>
                    <a:pt x="36751" y="13126"/>
                  </a:lnTo>
                  <a:close/>
                </a:path>
                <a:path w="73025" h="30479">
                  <a:moveTo>
                    <a:pt x="3171" y="6027"/>
                  </a:moveTo>
                  <a:lnTo>
                    <a:pt x="427" y="8130"/>
                  </a:lnTo>
                  <a:lnTo>
                    <a:pt x="113" y="10514"/>
                  </a:lnTo>
                  <a:lnTo>
                    <a:pt x="0" y="12261"/>
                  </a:lnTo>
                  <a:lnTo>
                    <a:pt x="1038" y="13615"/>
                  </a:lnTo>
                  <a:lnTo>
                    <a:pt x="754" y="12687"/>
                  </a:lnTo>
                  <a:lnTo>
                    <a:pt x="629" y="11825"/>
                  </a:lnTo>
                  <a:lnTo>
                    <a:pt x="736" y="9668"/>
                  </a:lnTo>
                  <a:lnTo>
                    <a:pt x="839" y="8749"/>
                  </a:lnTo>
                  <a:lnTo>
                    <a:pt x="1769" y="7130"/>
                  </a:lnTo>
                  <a:lnTo>
                    <a:pt x="3171" y="6027"/>
                  </a:lnTo>
                  <a:close/>
                </a:path>
                <a:path w="73025" h="30479">
                  <a:moveTo>
                    <a:pt x="16050" y="6943"/>
                  </a:moveTo>
                  <a:lnTo>
                    <a:pt x="17815" y="9139"/>
                  </a:lnTo>
                  <a:lnTo>
                    <a:pt x="19028" y="7756"/>
                  </a:lnTo>
                  <a:lnTo>
                    <a:pt x="16398" y="6998"/>
                  </a:lnTo>
                  <a:lnTo>
                    <a:pt x="16050" y="6943"/>
                  </a:lnTo>
                  <a:close/>
                </a:path>
                <a:path w="73025" h="30479">
                  <a:moveTo>
                    <a:pt x="15907" y="0"/>
                  </a:moveTo>
                  <a:lnTo>
                    <a:pt x="9811" y="2545"/>
                  </a:lnTo>
                  <a:lnTo>
                    <a:pt x="6240" y="4195"/>
                  </a:lnTo>
                  <a:lnTo>
                    <a:pt x="8832" y="4223"/>
                  </a:lnTo>
                  <a:lnTo>
                    <a:pt x="11139" y="6130"/>
                  </a:lnTo>
                  <a:lnTo>
                    <a:pt x="11755" y="6253"/>
                  </a:lnTo>
                  <a:lnTo>
                    <a:pt x="16398" y="6998"/>
                  </a:lnTo>
                  <a:lnTo>
                    <a:pt x="19028" y="7756"/>
                  </a:lnTo>
                  <a:lnTo>
                    <a:pt x="20866" y="5662"/>
                  </a:lnTo>
                  <a:lnTo>
                    <a:pt x="20681" y="2935"/>
                  </a:lnTo>
                  <a:lnTo>
                    <a:pt x="17650" y="285"/>
                  </a:lnTo>
                  <a:lnTo>
                    <a:pt x="15907" y="0"/>
                  </a:lnTo>
                  <a:close/>
                </a:path>
                <a:path w="73025" h="30479">
                  <a:moveTo>
                    <a:pt x="13022" y="6456"/>
                  </a:moveTo>
                  <a:lnTo>
                    <a:pt x="16050" y="6943"/>
                  </a:lnTo>
                  <a:lnTo>
                    <a:pt x="13022" y="6456"/>
                  </a:lnTo>
                  <a:close/>
                </a:path>
                <a:path w="73025" h="30479">
                  <a:moveTo>
                    <a:pt x="10902" y="5934"/>
                  </a:moveTo>
                  <a:lnTo>
                    <a:pt x="9706" y="5934"/>
                  </a:lnTo>
                  <a:lnTo>
                    <a:pt x="12991" y="6456"/>
                  </a:lnTo>
                  <a:lnTo>
                    <a:pt x="11755" y="6253"/>
                  </a:lnTo>
                  <a:lnTo>
                    <a:pt x="11139" y="6130"/>
                  </a:lnTo>
                  <a:lnTo>
                    <a:pt x="10902" y="5934"/>
                  </a:lnTo>
                  <a:close/>
                </a:path>
                <a:path w="73025" h="30479">
                  <a:moveTo>
                    <a:pt x="3220" y="5989"/>
                  </a:moveTo>
                  <a:close/>
                </a:path>
                <a:path w="73025" h="30479">
                  <a:moveTo>
                    <a:pt x="5509" y="4187"/>
                  </a:moveTo>
                  <a:lnTo>
                    <a:pt x="3219" y="5989"/>
                  </a:lnTo>
                  <a:lnTo>
                    <a:pt x="4529" y="4985"/>
                  </a:lnTo>
                  <a:lnTo>
                    <a:pt x="6240" y="4195"/>
                  </a:lnTo>
                  <a:lnTo>
                    <a:pt x="5509" y="4187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22370" y="5686461"/>
              <a:ext cx="379181" cy="24289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92102" y="5683665"/>
              <a:ext cx="415141" cy="243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0227"/>
            <a:ext cx="9144000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5027"/>
            <a:ext cx="9144000" cy="9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9827"/>
            <a:ext cx="9144000" cy="9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4627"/>
            <a:ext cx="9144000" cy="9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9427"/>
            <a:ext cx="9144000" cy="9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4227"/>
            <a:ext cx="9144000" cy="9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29027"/>
            <a:ext cx="9144000" cy="9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3827"/>
            <a:ext cx="9144000" cy="91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38627"/>
            <a:ext cx="9144000" cy="91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3427"/>
            <a:ext cx="9144000" cy="91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48228"/>
            <a:ext cx="9144000" cy="9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53028"/>
            <a:ext cx="9144000" cy="91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57828"/>
            <a:ext cx="9144000" cy="91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62628"/>
            <a:ext cx="9144000" cy="91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67428"/>
            <a:ext cx="9144000" cy="91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72228"/>
            <a:ext cx="9144000" cy="91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77028"/>
            <a:ext cx="9144000" cy="914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81828"/>
            <a:ext cx="9144000" cy="91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86628"/>
            <a:ext cx="9144000" cy="91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1428"/>
            <a:ext cx="9144000" cy="914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9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43846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Collision</a:t>
            </a:r>
            <a:r>
              <a:rPr sz="4400" spc="-120" dirty="0"/>
              <a:t> </a:t>
            </a:r>
            <a:r>
              <a:rPr sz="4400" dirty="0"/>
              <a:t>Handling</a:t>
            </a:r>
            <a:endParaRPr sz="4400"/>
          </a:p>
        </p:txBody>
      </p:sp>
      <p:sp>
        <p:nvSpPr>
          <p:cNvPr id="30" name="object 30"/>
          <p:cNvSpPr txBox="1"/>
          <p:nvPr/>
        </p:nvSpPr>
        <p:spPr>
          <a:xfrm>
            <a:off x="688340" y="1937131"/>
            <a:ext cx="3886200" cy="3524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8419" indent="-343535">
              <a:lnSpc>
                <a:spcPct val="100000"/>
              </a:lnSpc>
              <a:spcBef>
                <a:spcPts val="95"/>
              </a:spcBef>
              <a:buSzPct val="58928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Collisions occur 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when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 different</a:t>
            </a:r>
            <a:r>
              <a:rPr sz="28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elements</a:t>
            </a:r>
            <a:r>
              <a:rPr sz="2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are </a:t>
            </a:r>
            <a:r>
              <a:rPr sz="2800" spc="-8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mapped to 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same </a:t>
            </a:r>
            <a:r>
              <a:rPr sz="28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cell</a:t>
            </a:r>
            <a:endParaRPr sz="28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675"/>
              </a:spcBef>
              <a:buClr>
                <a:srgbClr val="40458C"/>
              </a:buClr>
              <a:buSzPct val="58928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Separate Chaining:</a:t>
            </a:r>
            <a:r>
              <a:rPr sz="2800" spc="10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let </a:t>
            </a:r>
            <a:r>
              <a:rPr sz="2800" spc="-8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each cell in 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the table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 point</a:t>
            </a:r>
            <a:r>
              <a:rPr sz="28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to</a:t>
            </a:r>
            <a:r>
              <a:rPr sz="2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8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linked</a:t>
            </a:r>
            <a:r>
              <a:rPr sz="28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list</a:t>
            </a:r>
            <a:r>
              <a:rPr sz="2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800" spc="-8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entries</a:t>
            </a:r>
            <a:r>
              <a:rPr sz="2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that</a:t>
            </a:r>
            <a:r>
              <a:rPr sz="2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map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there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27828" y="4147185"/>
            <a:ext cx="352488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SzPct val="58928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Separate 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chaining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is </a:t>
            </a:r>
            <a:r>
              <a:rPr sz="2800" spc="-8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simple, but 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requires </a:t>
            </a:r>
            <a:r>
              <a:rPr sz="2800" spc="-8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additional</a:t>
            </a:r>
            <a:r>
              <a:rPr sz="28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memory </a:t>
            </a:r>
            <a:r>
              <a:rPr sz="28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outside</a:t>
            </a:r>
            <a:r>
              <a:rPr sz="28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table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3771" y="1972055"/>
            <a:ext cx="3903242" cy="209598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796154" y="1905127"/>
            <a:ext cx="49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450" algn="l"/>
              </a:tabLst>
            </a:pPr>
            <a:r>
              <a:rPr sz="3600" baseline="-4629" dirty="0">
                <a:solidFill>
                  <a:srgbClr val="40458C"/>
                </a:solidFill>
                <a:latin typeface="Times New Roman"/>
                <a:cs typeface="Times New Roman"/>
              </a:rPr>
              <a:t>0	</a:t>
            </a:r>
            <a:r>
              <a:rPr sz="1800" dirty="0">
                <a:solidFill>
                  <a:srgbClr val="40458C"/>
                </a:solidFill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96154" y="2232787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96154" y="2514727"/>
            <a:ext cx="49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450" algn="l"/>
              </a:tabLst>
            </a:pPr>
            <a:r>
              <a:rPr sz="3600" baseline="-4629" dirty="0">
                <a:solidFill>
                  <a:srgbClr val="40458C"/>
                </a:solidFill>
                <a:latin typeface="Times New Roman"/>
                <a:cs typeface="Times New Roman"/>
              </a:rPr>
              <a:t>2	</a:t>
            </a:r>
            <a:r>
              <a:rPr sz="1800" dirty="0">
                <a:solidFill>
                  <a:srgbClr val="40458C"/>
                </a:solidFill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96154" y="2819527"/>
            <a:ext cx="49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450" algn="l"/>
              </a:tabLst>
            </a:pPr>
            <a:r>
              <a:rPr sz="3600" baseline="-4629" dirty="0">
                <a:solidFill>
                  <a:srgbClr val="40458C"/>
                </a:solidFill>
                <a:latin typeface="Times New Roman"/>
                <a:cs typeface="Times New Roman"/>
              </a:rPr>
              <a:t>3	</a:t>
            </a:r>
            <a:r>
              <a:rPr sz="1800" dirty="0">
                <a:solidFill>
                  <a:srgbClr val="40458C"/>
                </a:solidFill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96154" y="3146882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03494" y="3218815"/>
            <a:ext cx="1494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451-229-0004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10450" y="3218815"/>
            <a:ext cx="1496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981-101-0004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603494" y="2304415"/>
            <a:ext cx="1494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025-612-0001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6311" y="2302223"/>
            <a:ext cx="367107" cy="254000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901468" y="4151842"/>
            <a:ext cx="3001010" cy="166370"/>
          </a:xfrm>
          <a:custGeom>
            <a:avLst/>
            <a:gdLst/>
            <a:ahLst/>
            <a:cxnLst/>
            <a:rect l="l" t="t" r="r" b="b"/>
            <a:pathLst>
              <a:path w="3001010" h="166370">
                <a:moveTo>
                  <a:pt x="720254" y="139700"/>
                </a:moveTo>
                <a:lnTo>
                  <a:pt x="711694" y="139700"/>
                </a:lnTo>
                <a:lnTo>
                  <a:pt x="717110" y="146050"/>
                </a:lnTo>
                <a:lnTo>
                  <a:pt x="716329" y="160019"/>
                </a:lnTo>
                <a:lnTo>
                  <a:pt x="710280" y="165100"/>
                </a:lnTo>
                <a:lnTo>
                  <a:pt x="719110" y="165100"/>
                </a:lnTo>
                <a:lnTo>
                  <a:pt x="735020" y="166369"/>
                </a:lnTo>
                <a:lnTo>
                  <a:pt x="759772" y="166369"/>
                </a:lnTo>
                <a:lnTo>
                  <a:pt x="754105" y="161289"/>
                </a:lnTo>
                <a:lnTo>
                  <a:pt x="754291" y="147319"/>
                </a:lnTo>
                <a:lnTo>
                  <a:pt x="760106" y="140969"/>
                </a:lnTo>
                <a:lnTo>
                  <a:pt x="735894" y="140969"/>
                </a:lnTo>
                <a:lnTo>
                  <a:pt x="720254" y="139700"/>
                </a:lnTo>
                <a:close/>
              </a:path>
              <a:path w="3001010" h="166370">
                <a:moveTo>
                  <a:pt x="774272" y="140969"/>
                </a:moveTo>
                <a:lnTo>
                  <a:pt x="760106" y="140969"/>
                </a:lnTo>
                <a:lnTo>
                  <a:pt x="754291" y="147319"/>
                </a:lnTo>
                <a:lnTo>
                  <a:pt x="754105" y="161289"/>
                </a:lnTo>
                <a:lnTo>
                  <a:pt x="759772" y="166369"/>
                </a:lnTo>
                <a:lnTo>
                  <a:pt x="773936" y="166369"/>
                </a:lnTo>
                <a:lnTo>
                  <a:pt x="779753" y="161289"/>
                </a:lnTo>
                <a:lnTo>
                  <a:pt x="779938" y="147319"/>
                </a:lnTo>
                <a:lnTo>
                  <a:pt x="774272" y="140969"/>
                </a:lnTo>
                <a:close/>
              </a:path>
              <a:path w="3001010" h="166370">
                <a:moveTo>
                  <a:pt x="833269" y="140969"/>
                </a:moveTo>
                <a:lnTo>
                  <a:pt x="774272" y="140969"/>
                </a:lnTo>
                <a:lnTo>
                  <a:pt x="779938" y="147319"/>
                </a:lnTo>
                <a:lnTo>
                  <a:pt x="779753" y="161289"/>
                </a:lnTo>
                <a:lnTo>
                  <a:pt x="773936" y="166369"/>
                </a:lnTo>
                <a:lnTo>
                  <a:pt x="833922" y="166369"/>
                </a:lnTo>
                <a:lnTo>
                  <a:pt x="828036" y="161289"/>
                </a:lnTo>
                <a:lnTo>
                  <a:pt x="827675" y="146050"/>
                </a:lnTo>
                <a:lnTo>
                  <a:pt x="833269" y="140969"/>
                </a:lnTo>
                <a:close/>
              </a:path>
              <a:path w="3001010" h="166370">
                <a:moveTo>
                  <a:pt x="847431" y="140969"/>
                </a:moveTo>
                <a:lnTo>
                  <a:pt x="833269" y="140969"/>
                </a:lnTo>
                <a:lnTo>
                  <a:pt x="827675" y="146050"/>
                </a:lnTo>
                <a:lnTo>
                  <a:pt x="828036" y="161289"/>
                </a:lnTo>
                <a:lnTo>
                  <a:pt x="833922" y="166369"/>
                </a:lnTo>
                <a:lnTo>
                  <a:pt x="841003" y="166369"/>
                </a:lnTo>
                <a:lnTo>
                  <a:pt x="848463" y="165940"/>
                </a:lnTo>
                <a:lnTo>
                  <a:pt x="853678" y="160019"/>
                </a:lnTo>
                <a:lnTo>
                  <a:pt x="853318" y="146050"/>
                </a:lnTo>
                <a:lnTo>
                  <a:pt x="847431" y="140969"/>
                </a:lnTo>
                <a:close/>
              </a:path>
              <a:path w="3001010" h="166370">
                <a:moveTo>
                  <a:pt x="848463" y="165940"/>
                </a:moveTo>
                <a:lnTo>
                  <a:pt x="841003" y="166369"/>
                </a:lnTo>
                <a:lnTo>
                  <a:pt x="848084" y="166369"/>
                </a:lnTo>
                <a:lnTo>
                  <a:pt x="848463" y="165940"/>
                </a:lnTo>
                <a:close/>
              </a:path>
              <a:path w="3001010" h="166370">
                <a:moveTo>
                  <a:pt x="919695" y="136324"/>
                </a:moveTo>
                <a:lnTo>
                  <a:pt x="840350" y="140969"/>
                </a:lnTo>
                <a:lnTo>
                  <a:pt x="847431" y="140969"/>
                </a:lnTo>
                <a:lnTo>
                  <a:pt x="853318" y="146050"/>
                </a:lnTo>
                <a:lnTo>
                  <a:pt x="853678" y="160019"/>
                </a:lnTo>
                <a:lnTo>
                  <a:pt x="848463" y="165940"/>
                </a:lnTo>
                <a:lnTo>
                  <a:pt x="921306" y="161742"/>
                </a:lnTo>
                <a:lnTo>
                  <a:pt x="915920" y="156209"/>
                </a:lnTo>
                <a:lnTo>
                  <a:pt x="914790" y="142239"/>
                </a:lnTo>
                <a:lnTo>
                  <a:pt x="919695" y="136324"/>
                </a:lnTo>
                <a:close/>
              </a:path>
              <a:path w="3001010" h="166370">
                <a:moveTo>
                  <a:pt x="644793" y="134619"/>
                </a:moveTo>
                <a:lnTo>
                  <a:pt x="651844" y="135889"/>
                </a:lnTo>
                <a:lnTo>
                  <a:pt x="657018" y="140969"/>
                </a:lnTo>
                <a:lnTo>
                  <a:pt x="655680" y="156209"/>
                </a:lnTo>
                <a:lnTo>
                  <a:pt x="650183" y="160672"/>
                </a:lnTo>
                <a:lnTo>
                  <a:pt x="703208" y="165100"/>
                </a:lnTo>
                <a:lnTo>
                  <a:pt x="696135" y="163830"/>
                </a:lnTo>
                <a:lnTo>
                  <a:pt x="690718" y="158750"/>
                </a:lnTo>
                <a:lnTo>
                  <a:pt x="691499" y="144780"/>
                </a:lnTo>
                <a:lnTo>
                  <a:pt x="696958" y="139049"/>
                </a:lnTo>
                <a:lnTo>
                  <a:pt x="644793" y="134619"/>
                </a:lnTo>
                <a:close/>
              </a:path>
              <a:path w="3001010" h="166370">
                <a:moveTo>
                  <a:pt x="696958" y="139049"/>
                </a:moveTo>
                <a:lnTo>
                  <a:pt x="691499" y="144780"/>
                </a:lnTo>
                <a:lnTo>
                  <a:pt x="690718" y="158750"/>
                </a:lnTo>
                <a:lnTo>
                  <a:pt x="696135" y="163830"/>
                </a:lnTo>
                <a:lnTo>
                  <a:pt x="703208" y="165100"/>
                </a:lnTo>
                <a:lnTo>
                  <a:pt x="710280" y="165100"/>
                </a:lnTo>
                <a:lnTo>
                  <a:pt x="716329" y="160019"/>
                </a:lnTo>
                <a:lnTo>
                  <a:pt x="717110" y="146050"/>
                </a:lnTo>
                <a:lnTo>
                  <a:pt x="711694" y="139700"/>
                </a:lnTo>
                <a:lnTo>
                  <a:pt x="704621" y="139700"/>
                </a:lnTo>
                <a:lnTo>
                  <a:pt x="696958" y="139049"/>
                </a:lnTo>
                <a:close/>
              </a:path>
              <a:path w="3001010" h="166370">
                <a:moveTo>
                  <a:pt x="929163" y="161289"/>
                </a:moveTo>
                <a:lnTo>
                  <a:pt x="921306" y="161742"/>
                </a:lnTo>
                <a:lnTo>
                  <a:pt x="922102" y="162559"/>
                </a:lnTo>
                <a:lnTo>
                  <a:pt x="929163" y="161289"/>
                </a:lnTo>
                <a:close/>
              </a:path>
              <a:path w="3001010" h="166370">
                <a:moveTo>
                  <a:pt x="934176" y="135889"/>
                </a:moveTo>
                <a:lnTo>
                  <a:pt x="927115" y="135889"/>
                </a:lnTo>
                <a:lnTo>
                  <a:pt x="919695" y="136324"/>
                </a:lnTo>
                <a:lnTo>
                  <a:pt x="914790" y="142239"/>
                </a:lnTo>
                <a:lnTo>
                  <a:pt x="915920" y="156209"/>
                </a:lnTo>
                <a:lnTo>
                  <a:pt x="921306" y="161742"/>
                </a:lnTo>
                <a:lnTo>
                  <a:pt x="929163" y="161289"/>
                </a:lnTo>
                <a:lnTo>
                  <a:pt x="936735" y="160672"/>
                </a:lnTo>
                <a:lnTo>
                  <a:pt x="941489" y="154939"/>
                </a:lnTo>
                <a:lnTo>
                  <a:pt x="940357" y="140969"/>
                </a:lnTo>
                <a:lnTo>
                  <a:pt x="934176" y="135889"/>
                </a:lnTo>
                <a:close/>
              </a:path>
              <a:path w="3001010" h="166370">
                <a:moveTo>
                  <a:pt x="642371" y="160019"/>
                </a:moveTo>
                <a:lnTo>
                  <a:pt x="649422" y="161289"/>
                </a:lnTo>
                <a:lnTo>
                  <a:pt x="650183" y="160672"/>
                </a:lnTo>
                <a:lnTo>
                  <a:pt x="642371" y="160019"/>
                </a:lnTo>
                <a:close/>
              </a:path>
              <a:path w="3001010" h="166370">
                <a:moveTo>
                  <a:pt x="936727" y="160682"/>
                </a:moveTo>
                <a:lnTo>
                  <a:pt x="929163" y="161289"/>
                </a:lnTo>
                <a:lnTo>
                  <a:pt x="936223" y="161289"/>
                </a:lnTo>
                <a:lnTo>
                  <a:pt x="936727" y="160682"/>
                </a:lnTo>
                <a:close/>
              </a:path>
              <a:path w="3001010" h="166370">
                <a:moveTo>
                  <a:pt x="1009806" y="135889"/>
                </a:moveTo>
                <a:lnTo>
                  <a:pt x="934176" y="135889"/>
                </a:lnTo>
                <a:lnTo>
                  <a:pt x="940357" y="140969"/>
                </a:lnTo>
                <a:lnTo>
                  <a:pt x="941489" y="154939"/>
                </a:lnTo>
                <a:lnTo>
                  <a:pt x="936727" y="160682"/>
                </a:lnTo>
                <a:lnTo>
                  <a:pt x="976596" y="157480"/>
                </a:lnTo>
                <a:lnTo>
                  <a:pt x="1016655" y="154679"/>
                </a:lnTo>
                <a:lnTo>
                  <a:pt x="1010805" y="149859"/>
                </a:lnTo>
                <a:lnTo>
                  <a:pt x="1009806" y="135889"/>
                </a:lnTo>
                <a:close/>
              </a:path>
              <a:path w="3001010" h="166370">
                <a:moveTo>
                  <a:pt x="644793" y="134619"/>
                </a:moveTo>
                <a:lnTo>
                  <a:pt x="637740" y="134619"/>
                </a:lnTo>
                <a:lnTo>
                  <a:pt x="631482" y="139700"/>
                </a:lnTo>
                <a:lnTo>
                  <a:pt x="630144" y="153669"/>
                </a:lnTo>
                <a:lnTo>
                  <a:pt x="634775" y="159353"/>
                </a:lnTo>
                <a:lnTo>
                  <a:pt x="650183" y="160672"/>
                </a:lnTo>
                <a:lnTo>
                  <a:pt x="655680" y="156209"/>
                </a:lnTo>
                <a:lnTo>
                  <a:pt x="657018" y="140969"/>
                </a:lnTo>
                <a:lnTo>
                  <a:pt x="651844" y="135889"/>
                </a:lnTo>
                <a:lnTo>
                  <a:pt x="644793" y="134619"/>
                </a:lnTo>
                <a:close/>
              </a:path>
              <a:path w="3001010" h="166370">
                <a:moveTo>
                  <a:pt x="634775" y="159353"/>
                </a:moveTo>
                <a:lnTo>
                  <a:pt x="635318" y="160019"/>
                </a:lnTo>
                <a:lnTo>
                  <a:pt x="642371" y="160019"/>
                </a:lnTo>
                <a:lnTo>
                  <a:pt x="634775" y="159353"/>
                </a:lnTo>
                <a:close/>
              </a:path>
              <a:path w="3001010" h="166370">
                <a:moveTo>
                  <a:pt x="587818" y="128269"/>
                </a:moveTo>
                <a:lnTo>
                  <a:pt x="594843" y="129539"/>
                </a:lnTo>
                <a:lnTo>
                  <a:pt x="599803" y="135889"/>
                </a:lnTo>
                <a:lnTo>
                  <a:pt x="597989" y="149859"/>
                </a:lnTo>
                <a:lnTo>
                  <a:pt x="592302" y="154353"/>
                </a:lnTo>
                <a:lnTo>
                  <a:pt x="598973" y="154939"/>
                </a:lnTo>
                <a:lnTo>
                  <a:pt x="613426" y="157480"/>
                </a:lnTo>
                <a:lnTo>
                  <a:pt x="634775" y="159353"/>
                </a:lnTo>
                <a:lnTo>
                  <a:pt x="630144" y="153669"/>
                </a:lnTo>
                <a:lnTo>
                  <a:pt x="631482" y="139700"/>
                </a:lnTo>
                <a:lnTo>
                  <a:pt x="637740" y="134619"/>
                </a:lnTo>
                <a:lnTo>
                  <a:pt x="644793" y="134619"/>
                </a:lnTo>
                <a:lnTo>
                  <a:pt x="616278" y="132080"/>
                </a:lnTo>
                <a:lnTo>
                  <a:pt x="602040" y="129539"/>
                </a:lnTo>
                <a:lnTo>
                  <a:pt x="587818" y="128269"/>
                </a:lnTo>
                <a:close/>
              </a:path>
              <a:path w="3001010" h="166370">
                <a:moveTo>
                  <a:pt x="584535" y="153669"/>
                </a:moveTo>
                <a:lnTo>
                  <a:pt x="591559" y="154939"/>
                </a:lnTo>
                <a:lnTo>
                  <a:pt x="592302" y="154353"/>
                </a:lnTo>
                <a:lnTo>
                  <a:pt x="584535" y="153669"/>
                </a:lnTo>
                <a:close/>
              </a:path>
              <a:path w="3001010" h="166370">
                <a:moveTo>
                  <a:pt x="1019542" y="154477"/>
                </a:moveTo>
                <a:lnTo>
                  <a:pt x="1016655" y="154679"/>
                </a:lnTo>
                <a:lnTo>
                  <a:pt x="1016971" y="154939"/>
                </a:lnTo>
                <a:lnTo>
                  <a:pt x="1019542" y="154477"/>
                </a:lnTo>
                <a:close/>
              </a:path>
              <a:path w="3001010" h="166370">
                <a:moveTo>
                  <a:pt x="1029124" y="128269"/>
                </a:moveTo>
                <a:lnTo>
                  <a:pt x="1017575" y="129076"/>
                </a:lnTo>
                <a:lnTo>
                  <a:pt x="1015000" y="129539"/>
                </a:lnTo>
                <a:lnTo>
                  <a:pt x="1009716" y="134619"/>
                </a:lnTo>
                <a:lnTo>
                  <a:pt x="1010805" y="149859"/>
                </a:lnTo>
                <a:lnTo>
                  <a:pt x="1016655" y="154679"/>
                </a:lnTo>
                <a:lnTo>
                  <a:pt x="1019542" y="154477"/>
                </a:lnTo>
                <a:lnTo>
                  <a:pt x="1024034" y="153669"/>
                </a:lnTo>
                <a:lnTo>
                  <a:pt x="1031405" y="153298"/>
                </a:lnTo>
                <a:lnTo>
                  <a:pt x="1036379" y="147319"/>
                </a:lnTo>
                <a:lnTo>
                  <a:pt x="1035291" y="133350"/>
                </a:lnTo>
                <a:lnTo>
                  <a:pt x="1029124" y="128269"/>
                </a:lnTo>
                <a:close/>
              </a:path>
              <a:path w="3001010" h="166370">
                <a:moveTo>
                  <a:pt x="1031405" y="153298"/>
                </a:moveTo>
                <a:lnTo>
                  <a:pt x="1024034" y="153669"/>
                </a:lnTo>
                <a:lnTo>
                  <a:pt x="1019542" y="154477"/>
                </a:lnTo>
                <a:lnTo>
                  <a:pt x="1031096" y="153669"/>
                </a:lnTo>
                <a:lnTo>
                  <a:pt x="1031405" y="153298"/>
                </a:lnTo>
                <a:close/>
              </a:path>
              <a:path w="3001010" h="166370">
                <a:moveTo>
                  <a:pt x="580131" y="127523"/>
                </a:moveTo>
                <a:lnTo>
                  <a:pt x="574363" y="132080"/>
                </a:lnTo>
                <a:lnTo>
                  <a:pt x="572550" y="146050"/>
                </a:lnTo>
                <a:lnTo>
                  <a:pt x="577509" y="152400"/>
                </a:lnTo>
                <a:lnTo>
                  <a:pt x="584535" y="153669"/>
                </a:lnTo>
                <a:lnTo>
                  <a:pt x="592302" y="154353"/>
                </a:lnTo>
                <a:lnTo>
                  <a:pt x="597989" y="149859"/>
                </a:lnTo>
                <a:lnTo>
                  <a:pt x="599803" y="135889"/>
                </a:lnTo>
                <a:lnTo>
                  <a:pt x="594843" y="129539"/>
                </a:lnTo>
                <a:lnTo>
                  <a:pt x="587818" y="128269"/>
                </a:lnTo>
                <a:lnTo>
                  <a:pt x="580131" y="127523"/>
                </a:lnTo>
                <a:close/>
              </a:path>
              <a:path w="3001010" h="166370">
                <a:moveTo>
                  <a:pt x="530772" y="144780"/>
                </a:moveTo>
                <a:lnTo>
                  <a:pt x="571044" y="152400"/>
                </a:lnTo>
                <a:lnTo>
                  <a:pt x="584535" y="153669"/>
                </a:lnTo>
                <a:lnTo>
                  <a:pt x="577509" y="152400"/>
                </a:lnTo>
                <a:lnTo>
                  <a:pt x="572550" y="146050"/>
                </a:lnTo>
                <a:lnTo>
                  <a:pt x="537723" y="146050"/>
                </a:lnTo>
                <a:lnTo>
                  <a:pt x="530772" y="144780"/>
                </a:lnTo>
                <a:close/>
              </a:path>
              <a:path w="3001010" h="166370">
                <a:moveTo>
                  <a:pt x="1111198" y="128269"/>
                </a:moveTo>
                <a:lnTo>
                  <a:pt x="1029124" y="128269"/>
                </a:lnTo>
                <a:lnTo>
                  <a:pt x="1035291" y="133350"/>
                </a:lnTo>
                <a:lnTo>
                  <a:pt x="1036379" y="147319"/>
                </a:lnTo>
                <a:lnTo>
                  <a:pt x="1031405" y="153298"/>
                </a:lnTo>
                <a:lnTo>
                  <a:pt x="1124776" y="148589"/>
                </a:lnTo>
                <a:lnTo>
                  <a:pt x="1117699" y="148589"/>
                </a:lnTo>
                <a:lnTo>
                  <a:pt x="1111741" y="143509"/>
                </a:lnTo>
                <a:lnTo>
                  <a:pt x="1111198" y="128269"/>
                </a:lnTo>
                <a:close/>
              </a:path>
              <a:path w="3001010" h="166370">
                <a:moveTo>
                  <a:pt x="1131546" y="122640"/>
                </a:moveTo>
                <a:lnTo>
                  <a:pt x="1125636" y="122859"/>
                </a:lnTo>
                <a:lnTo>
                  <a:pt x="1123792" y="123189"/>
                </a:lnTo>
                <a:lnTo>
                  <a:pt x="1116714" y="123189"/>
                </a:lnTo>
                <a:lnTo>
                  <a:pt x="1111198" y="128269"/>
                </a:lnTo>
                <a:lnTo>
                  <a:pt x="1111741" y="143509"/>
                </a:lnTo>
                <a:lnTo>
                  <a:pt x="1117699" y="148589"/>
                </a:lnTo>
                <a:lnTo>
                  <a:pt x="1124776" y="148589"/>
                </a:lnTo>
                <a:lnTo>
                  <a:pt x="1132153" y="148246"/>
                </a:lnTo>
                <a:lnTo>
                  <a:pt x="1137372" y="142239"/>
                </a:lnTo>
                <a:lnTo>
                  <a:pt x="1136829" y="128269"/>
                </a:lnTo>
                <a:lnTo>
                  <a:pt x="1132062" y="123189"/>
                </a:lnTo>
                <a:lnTo>
                  <a:pt x="1123792" y="123189"/>
                </a:lnTo>
                <a:lnTo>
                  <a:pt x="1125636" y="122859"/>
                </a:lnTo>
                <a:lnTo>
                  <a:pt x="1131751" y="122859"/>
                </a:lnTo>
                <a:lnTo>
                  <a:pt x="1131546" y="122640"/>
                </a:lnTo>
                <a:close/>
              </a:path>
              <a:path w="3001010" h="166370">
                <a:moveTo>
                  <a:pt x="1132153" y="148246"/>
                </a:moveTo>
                <a:lnTo>
                  <a:pt x="1124776" y="148589"/>
                </a:lnTo>
                <a:lnTo>
                  <a:pt x="1131854" y="148589"/>
                </a:lnTo>
                <a:lnTo>
                  <a:pt x="1132153" y="148246"/>
                </a:lnTo>
                <a:close/>
              </a:path>
              <a:path w="3001010" h="166370">
                <a:moveTo>
                  <a:pt x="1239516" y="116839"/>
                </a:moveTo>
                <a:lnTo>
                  <a:pt x="1205287" y="119380"/>
                </a:lnTo>
                <a:lnTo>
                  <a:pt x="1131546" y="122640"/>
                </a:lnTo>
                <a:lnTo>
                  <a:pt x="1136829" y="128269"/>
                </a:lnTo>
                <a:lnTo>
                  <a:pt x="1137372" y="142239"/>
                </a:lnTo>
                <a:lnTo>
                  <a:pt x="1132153" y="148246"/>
                </a:lnTo>
                <a:lnTo>
                  <a:pt x="1240862" y="143509"/>
                </a:lnTo>
                <a:lnTo>
                  <a:pt x="1226715" y="143509"/>
                </a:lnTo>
                <a:lnTo>
                  <a:pt x="1220680" y="138430"/>
                </a:lnTo>
                <a:lnTo>
                  <a:pt x="1219939" y="124459"/>
                </a:lnTo>
                <a:lnTo>
                  <a:pt x="1225371" y="118109"/>
                </a:lnTo>
                <a:lnTo>
                  <a:pt x="1232443" y="118109"/>
                </a:lnTo>
                <a:lnTo>
                  <a:pt x="1240076" y="117429"/>
                </a:lnTo>
                <a:lnTo>
                  <a:pt x="1239516" y="116839"/>
                </a:lnTo>
                <a:close/>
              </a:path>
              <a:path w="3001010" h="166370">
                <a:moveTo>
                  <a:pt x="528758" y="118109"/>
                </a:moveTo>
                <a:lnTo>
                  <a:pt x="522018" y="123189"/>
                </a:lnTo>
                <a:lnTo>
                  <a:pt x="519291" y="137159"/>
                </a:lnTo>
                <a:lnTo>
                  <a:pt x="523701" y="143342"/>
                </a:lnTo>
                <a:lnTo>
                  <a:pt x="530772" y="144780"/>
                </a:lnTo>
                <a:lnTo>
                  <a:pt x="537723" y="146050"/>
                </a:lnTo>
                <a:lnTo>
                  <a:pt x="544463" y="142239"/>
                </a:lnTo>
                <a:lnTo>
                  <a:pt x="547188" y="128269"/>
                </a:lnTo>
                <a:lnTo>
                  <a:pt x="542659" y="121919"/>
                </a:lnTo>
                <a:lnTo>
                  <a:pt x="535708" y="119380"/>
                </a:lnTo>
                <a:lnTo>
                  <a:pt x="528758" y="118109"/>
                </a:lnTo>
                <a:close/>
              </a:path>
              <a:path w="3001010" h="166370">
                <a:moveTo>
                  <a:pt x="535708" y="119380"/>
                </a:moveTo>
                <a:lnTo>
                  <a:pt x="542659" y="121919"/>
                </a:lnTo>
                <a:lnTo>
                  <a:pt x="547188" y="128269"/>
                </a:lnTo>
                <a:lnTo>
                  <a:pt x="544463" y="142239"/>
                </a:lnTo>
                <a:lnTo>
                  <a:pt x="537723" y="146050"/>
                </a:lnTo>
                <a:lnTo>
                  <a:pt x="572550" y="146050"/>
                </a:lnTo>
                <a:lnTo>
                  <a:pt x="574363" y="132080"/>
                </a:lnTo>
                <a:lnTo>
                  <a:pt x="580131" y="127523"/>
                </a:lnTo>
                <a:lnTo>
                  <a:pt x="574742" y="127000"/>
                </a:lnTo>
                <a:lnTo>
                  <a:pt x="535708" y="119380"/>
                </a:lnTo>
                <a:close/>
              </a:path>
              <a:path w="3001010" h="166370">
                <a:moveTo>
                  <a:pt x="523701" y="143342"/>
                </a:moveTo>
                <a:lnTo>
                  <a:pt x="523821" y="143509"/>
                </a:lnTo>
                <a:lnTo>
                  <a:pt x="530772" y="144780"/>
                </a:lnTo>
                <a:lnTo>
                  <a:pt x="523701" y="143342"/>
                </a:lnTo>
                <a:close/>
              </a:path>
              <a:path w="3001010" h="166370">
                <a:moveTo>
                  <a:pt x="1240076" y="117429"/>
                </a:moveTo>
                <a:lnTo>
                  <a:pt x="1232443" y="118109"/>
                </a:lnTo>
                <a:lnTo>
                  <a:pt x="1225371" y="118109"/>
                </a:lnTo>
                <a:lnTo>
                  <a:pt x="1219939" y="124459"/>
                </a:lnTo>
                <a:lnTo>
                  <a:pt x="1220680" y="138430"/>
                </a:lnTo>
                <a:lnTo>
                  <a:pt x="1226715" y="143509"/>
                </a:lnTo>
                <a:lnTo>
                  <a:pt x="1233789" y="143509"/>
                </a:lnTo>
                <a:lnTo>
                  <a:pt x="1241140" y="143184"/>
                </a:lnTo>
                <a:lnTo>
                  <a:pt x="1246294" y="137159"/>
                </a:lnTo>
                <a:lnTo>
                  <a:pt x="1245551" y="123189"/>
                </a:lnTo>
                <a:lnTo>
                  <a:pt x="1240076" y="117429"/>
                </a:lnTo>
                <a:close/>
              </a:path>
              <a:path w="3001010" h="166370">
                <a:moveTo>
                  <a:pt x="1241140" y="143184"/>
                </a:moveTo>
                <a:lnTo>
                  <a:pt x="1233789" y="143509"/>
                </a:lnTo>
                <a:lnTo>
                  <a:pt x="1240862" y="143509"/>
                </a:lnTo>
                <a:lnTo>
                  <a:pt x="1241140" y="143184"/>
                </a:lnTo>
                <a:close/>
              </a:path>
              <a:path w="3001010" h="166370">
                <a:moveTo>
                  <a:pt x="480815" y="134619"/>
                </a:moveTo>
                <a:lnTo>
                  <a:pt x="523701" y="143342"/>
                </a:lnTo>
                <a:lnTo>
                  <a:pt x="519291" y="137159"/>
                </a:lnTo>
                <a:lnTo>
                  <a:pt x="519539" y="135889"/>
                </a:lnTo>
                <a:lnTo>
                  <a:pt x="487725" y="135889"/>
                </a:lnTo>
                <a:lnTo>
                  <a:pt x="480815" y="134619"/>
                </a:lnTo>
                <a:close/>
              </a:path>
              <a:path w="3001010" h="166370">
                <a:moveTo>
                  <a:pt x="1351266" y="109219"/>
                </a:moveTo>
                <a:lnTo>
                  <a:pt x="1346292" y="109219"/>
                </a:lnTo>
                <a:lnTo>
                  <a:pt x="1289401" y="114300"/>
                </a:lnTo>
                <a:lnTo>
                  <a:pt x="1260930" y="115569"/>
                </a:lnTo>
                <a:lnTo>
                  <a:pt x="1240076" y="117429"/>
                </a:lnTo>
                <a:lnTo>
                  <a:pt x="1245551" y="123189"/>
                </a:lnTo>
                <a:lnTo>
                  <a:pt x="1246294" y="137159"/>
                </a:lnTo>
                <a:lnTo>
                  <a:pt x="1241140" y="143184"/>
                </a:lnTo>
                <a:lnTo>
                  <a:pt x="1262493" y="142239"/>
                </a:lnTo>
                <a:lnTo>
                  <a:pt x="1340739" y="135307"/>
                </a:lnTo>
                <a:lnTo>
                  <a:pt x="1335245" y="130809"/>
                </a:lnTo>
                <a:lnTo>
                  <a:pt x="1334027" y="116839"/>
                </a:lnTo>
                <a:lnTo>
                  <a:pt x="1339245" y="110489"/>
                </a:lnTo>
                <a:lnTo>
                  <a:pt x="1351266" y="109219"/>
                </a:lnTo>
                <a:close/>
              </a:path>
              <a:path w="3001010" h="166370">
                <a:moveTo>
                  <a:pt x="697548" y="138430"/>
                </a:moveTo>
                <a:lnTo>
                  <a:pt x="696958" y="139049"/>
                </a:lnTo>
                <a:lnTo>
                  <a:pt x="704621" y="139700"/>
                </a:lnTo>
                <a:lnTo>
                  <a:pt x="697548" y="138430"/>
                </a:lnTo>
                <a:close/>
              </a:path>
              <a:path w="3001010" h="166370">
                <a:moveTo>
                  <a:pt x="1017575" y="129076"/>
                </a:moveTo>
                <a:lnTo>
                  <a:pt x="920055" y="135889"/>
                </a:lnTo>
                <a:lnTo>
                  <a:pt x="919695" y="136324"/>
                </a:lnTo>
                <a:lnTo>
                  <a:pt x="927115" y="135889"/>
                </a:lnTo>
                <a:lnTo>
                  <a:pt x="1009806" y="135889"/>
                </a:lnTo>
                <a:lnTo>
                  <a:pt x="1009716" y="134619"/>
                </a:lnTo>
                <a:lnTo>
                  <a:pt x="1015000" y="129539"/>
                </a:lnTo>
                <a:lnTo>
                  <a:pt x="1017575" y="129076"/>
                </a:lnTo>
                <a:close/>
              </a:path>
              <a:path w="3001010" h="166370">
                <a:moveTo>
                  <a:pt x="479535" y="107950"/>
                </a:moveTo>
                <a:lnTo>
                  <a:pt x="472673" y="111759"/>
                </a:lnTo>
                <a:lnTo>
                  <a:pt x="469563" y="125730"/>
                </a:lnTo>
                <a:lnTo>
                  <a:pt x="473806" y="133177"/>
                </a:lnTo>
                <a:lnTo>
                  <a:pt x="480815" y="134619"/>
                </a:lnTo>
                <a:lnTo>
                  <a:pt x="487725" y="135889"/>
                </a:lnTo>
                <a:lnTo>
                  <a:pt x="494587" y="132080"/>
                </a:lnTo>
                <a:lnTo>
                  <a:pt x="497696" y="118109"/>
                </a:lnTo>
                <a:lnTo>
                  <a:pt x="493455" y="110665"/>
                </a:lnTo>
                <a:lnTo>
                  <a:pt x="486445" y="109219"/>
                </a:lnTo>
                <a:lnTo>
                  <a:pt x="479535" y="107950"/>
                </a:lnTo>
                <a:close/>
              </a:path>
              <a:path w="3001010" h="166370">
                <a:moveTo>
                  <a:pt x="493455" y="110665"/>
                </a:moveTo>
                <a:lnTo>
                  <a:pt x="497696" y="118109"/>
                </a:lnTo>
                <a:lnTo>
                  <a:pt x="494587" y="132080"/>
                </a:lnTo>
                <a:lnTo>
                  <a:pt x="487725" y="135889"/>
                </a:lnTo>
                <a:lnTo>
                  <a:pt x="519539" y="135889"/>
                </a:lnTo>
                <a:lnTo>
                  <a:pt x="522018" y="123189"/>
                </a:lnTo>
                <a:lnTo>
                  <a:pt x="528758" y="118109"/>
                </a:lnTo>
                <a:lnTo>
                  <a:pt x="529551" y="118109"/>
                </a:lnTo>
                <a:lnTo>
                  <a:pt x="493455" y="110665"/>
                </a:lnTo>
                <a:close/>
              </a:path>
              <a:path w="3001010" h="166370">
                <a:moveTo>
                  <a:pt x="1348503" y="134619"/>
                </a:moveTo>
                <a:lnTo>
                  <a:pt x="1340739" y="135307"/>
                </a:lnTo>
                <a:lnTo>
                  <a:pt x="1341450" y="135889"/>
                </a:lnTo>
                <a:lnTo>
                  <a:pt x="1348503" y="134619"/>
                </a:lnTo>
                <a:close/>
              </a:path>
              <a:path w="3001010" h="166370">
                <a:moveTo>
                  <a:pt x="1469443" y="100330"/>
                </a:moveTo>
                <a:lnTo>
                  <a:pt x="1433371" y="102869"/>
                </a:lnTo>
                <a:lnTo>
                  <a:pt x="1404336" y="105409"/>
                </a:lnTo>
                <a:lnTo>
                  <a:pt x="1375309" y="106680"/>
                </a:lnTo>
                <a:lnTo>
                  <a:pt x="1339245" y="110489"/>
                </a:lnTo>
                <a:lnTo>
                  <a:pt x="1334027" y="116839"/>
                </a:lnTo>
                <a:lnTo>
                  <a:pt x="1335245" y="130809"/>
                </a:lnTo>
                <a:lnTo>
                  <a:pt x="1340739" y="135307"/>
                </a:lnTo>
                <a:lnTo>
                  <a:pt x="1348503" y="134619"/>
                </a:lnTo>
                <a:lnTo>
                  <a:pt x="1355813" y="134299"/>
                </a:lnTo>
                <a:lnTo>
                  <a:pt x="1360765" y="128269"/>
                </a:lnTo>
                <a:lnTo>
                  <a:pt x="1359540" y="114300"/>
                </a:lnTo>
                <a:lnTo>
                  <a:pt x="1353336" y="109219"/>
                </a:lnTo>
                <a:lnTo>
                  <a:pt x="1450269" y="109219"/>
                </a:lnTo>
                <a:lnTo>
                  <a:pt x="1450087" y="106679"/>
                </a:lnTo>
                <a:lnTo>
                  <a:pt x="1455382" y="101600"/>
                </a:lnTo>
                <a:lnTo>
                  <a:pt x="1469741" y="100577"/>
                </a:lnTo>
                <a:lnTo>
                  <a:pt x="1469443" y="100330"/>
                </a:lnTo>
                <a:close/>
              </a:path>
              <a:path w="3001010" h="166370">
                <a:moveTo>
                  <a:pt x="473806" y="133177"/>
                </a:moveTo>
                <a:lnTo>
                  <a:pt x="473904" y="133350"/>
                </a:lnTo>
                <a:lnTo>
                  <a:pt x="480814" y="134619"/>
                </a:lnTo>
                <a:lnTo>
                  <a:pt x="473806" y="133177"/>
                </a:lnTo>
                <a:close/>
              </a:path>
              <a:path w="3001010" h="166370">
                <a:moveTo>
                  <a:pt x="1355813" y="134299"/>
                </a:moveTo>
                <a:lnTo>
                  <a:pt x="1348503" y="134619"/>
                </a:lnTo>
                <a:lnTo>
                  <a:pt x="1355549" y="134619"/>
                </a:lnTo>
                <a:lnTo>
                  <a:pt x="1355813" y="134299"/>
                </a:lnTo>
                <a:close/>
              </a:path>
              <a:path w="3001010" h="166370">
                <a:moveTo>
                  <a:pt x="1450269" y="109219"/>
                </a:moveTo>
                <a:lnTo>
                  <a:pt x="1353336" y="109219"/>
                </a:lnTo>
                <a:lnTo>
                  <a:pt x="1359540" y="114300"/>
                </a:lnTo>
                <a:lnTo>
                  <a:pt x="1360765" y="128269"/>
                </a:lnTo>
                <a:lnTo>
                  <a:pt x="1355813" y="134299"/>
                </a:lnTo>
                <a:lnTo>
                  <a:pt x="1377423" y="133350"/>
                </a:lnTo>
                <a:lnTo>
                  <a:pt x="1435290" y="128269"/>
                </a:lnTo>
                <a:lnTo>
                  <a:pt x="1456944" y="126741"/>
                </a:lnTo>
                <a:lnTo>
                  <a:pt x="1451086" y="120650"/>
                </a:lnTo>
                <a:lnTo>
                  <a:pt x="1450269" y="109219"/>
                </a:lnTo>
                <a:close/>
              </a:path>
              <a:path w="3001010" h="166370">
                <a:moveTo>
                  <a:pt x="424032" y="123789"/>
                </a:moveTo>
                <a:lnTo>
                  <a:pt x="424449" y="124459"/>
                </a:lnTo>
                <a:lnTo>
                  <a:pt x="431436" y="124459"/>
                </a:lnTo>
                <a:lnTo>
                  <a:pt x="473806" y="133177"/>
                </a:lnTo>
                <a:lnTo>
                  <a:pt x="469563" y="125730"/>
                </a:lnTo>
                <a:lnTo>
                  <a:pt x="438426" y="125730"/>
                </a:lnTo>
                <a:lnTo>
                  <a:pt x="431438" y="124459"/>
                </a:lnTo>
                <a:lnTo>
                  <a:pt x="424032" y="123789"/>
                </a:lnTo>
                <a:close/>
              </a:path>
              <a:path w="3001010" h="166370">
                <a:moveTo>
                  <a:pt x="1116714" y="123189"/>
                </a:moveTo>
                <a:lnTo>
                  <a:pt x="1098340" y="123189"/>
                </a:lnTo>
                <a:lnTo>
                  <a:pt x="1072899" y="124459"/>
                </a:lnTo>
                <a:lnTo>
                  <a:pt x="1047471" y="127000"/>
                </a:lnTo>
                <a:lnTo>
                  <a:pt x="1022061" y="128269"/>
                </a:lnTo>
                <a:lnTo>
                  <a:pt x="1017575" y="129076"/>
                </a:lnTo>
                <a:lnTo>
                  <a:pt x="1029124" y="128269"/>
                </a:lnTo>
                <a:lnTo>
                  <a:pt x="1111198" y="128269"/>
                </a:lnTo>
                <a:lnTo>
                  <a:pt x="1116714" y="123189"/>
                </a:lnTo>
                <a:close/>
              </a:path>
              <a:path w="3001010" h="166370">
                <a:moveTo>
                  <a:pt x="580793" y="127000"/>
                </a:moveTo>
                <a:lnTo>
                  <a:pt x="580131" y="127523"/>
                </a:lnTo>
                <a:lnTo>
                  <a:pt x="587818" y="128269"/>
                </a:lnTo>
                <a:lnTo>
                  <a:pt x="580793" y="127000"/>
                </a:lnTo>
                <a:close/>
              </a:path>
              <a:path w="3001010" h="166370">
                <a:moveTo>
                  <a:pt x="1459709" y="126546"/>
                </a:moveTo>
                <a:lnTo>
                  <a:pt x="1456944" y="126741"/>
                </a:lnTo>
                <a:lnTo>
                  <a:pt x="1457193" y="127000"/>
                </a:lnTo>
                <a:lnTo>
                  <a:pt x="1459709" y="126546"/>
                </a:lnTo>
                <a:close/>
              </a:path>
              <a:path w="3001010" h="166370">
                <a:moveTo>
                  <a:pt x="1469741" y="100577"/>
                </a:moveTo>
                <a:lnTo>
                  <a:pt x="1455382" y="101600"/>
                </a:lnTo>
                <a:lnTo>
                  <a:pt x="1450087" y="106679"/>
                </a:lnTo>
                <a:lnTo>
                  <a:pt x="1451086" y="120650"/>
                </a:lnTo>
                <a:lnTo>
                  <a:pt x="1456944" y="126741"/>
                </a:lnTo>
                <a:lnTo>
                  <a:pt x="1459709" y="126546"/>
                </a:lnTo>
                <a:lnTo>
                  <a:pt x="1464232" y="125730"/>
                </a:lnTo>
                <a:lnTo>
                  <a:pt x="1471539" y="125405"/>
                </a:lnTo>
                <a:lnTo>
                  <a:pt x="1476559" y="119380"/>
                </a:lnTo>
                <a:lnTo>
                  <a:pt x="1475547" y="105409"/>
                </a:lnTo>
                <a:lnTo>
                  <a:pt x="1469741" y="100577"/>
                </a:lnTo>
                <a:close/>
              </a:path>
              <a:path w="3001010" h="166370">
                <a:moveTo>
                  <a:pt x="1471539" y="125405"/>
                </a:moveTo>
                <a:lnTo>
                  <a:pt x="1464236" y="125730"/>
                </a:lnTo>
                <a:lnTo>
                  <a:pt x="1459709" y="126546"/>
                </a:lnTo>
                <a:lnTo>
                  <a:pt x="1471268" y="125730"/>
                </a:lnTo>
                <a:lnTo>
                  <a:pt x="1471539" y="125405"/>
                </a:lnTo>
                <a:close/>
              </a:path>
              <a:path w="3001010" h="166370">
                <a:moveTo>
                  <a:pt x="428479" y="99119"/>
                </a:moveTo>
                <a:lnTo>
                  <a:pt x="421991" y="102869"/>
                </a:lnTo>
                <a:lnTo>
                  <a:pt x="419709" y="116839"/>
                </a:lnTo>
                <a:lnTo>
                  <a:pt x="424032" y="123789"/>
                </a:lnTo>
                <a:lnTo>
                  <a:pt x="431438" y="124459"/>
                </a:lnTo>
                <a:lnTo>
                  <a:pt x="438426" y="125730"/>
                </a:lnTo>
                <a:lnTo>
                  <a:pt x="445018" y="121919"/>
                </a:lnTo>
                <a:lnTo>
                  <a:pt x="447303" y="107950"/>
                </a:lnTo>
                <a:lnTo>
                  <a:pt x="443024" y="101071"/>
                </a:lnTo>
                <a:lnTo>
                  <a:pt x="435533" y="100322"/>
                </a:lnTo>
                <a:lnTo>
                  <a:pt x="428479" y="99119"/>
                </a:lnTo>
                <a:close/>
              </a:path>
              <a:path w="3001010" h="166370">
                <a:moveTo>
                  <a:pt x="443024" y="101071"/>
                </a:moveTo>
                <a:lnTo>
                  <a:pt x="447303" y="107950"/>
                </a:lnTo>
                <a:lnTo>
                  <a:pt x="445018" y="121919"/>
                </a:lnTo>
                <a:lnTo>
                  <a:pt x="438426" y="125730"/>
                </a:lnTo>
                <a:lnTo>
                  <a:pt x="469563" y="125730"/>
                </a:lnTo>
                <a:lnTo>
                  <a:pt x="472673" y="111759"/>
                </a:lnTo>
                <a:lnTo>
                  <a:pt x="479535" y="107950"/>
                </a:lnTo>
                <a:lnTo>
                  <a:pt x="480095" y="107950"/>
                </a:lnTo>
                <a:lnTo>
                  <a:pt x="448342" y="101600"/>
                </a:lnTo>
                <a:lnTo>
                  <a:pt x="443024" y="101071"/>
                </a:lnTo>
                <a:close/>
              </a:path>
              <a:path w="3001010" h="166370">
                <a:moveTo>
                  <a:pt x="1584077" y="92709"/>
                </a:moveTo>
                <a:lnTo>
                  <a:pt x="1548380" y="95250"/>
                </a:lnTo>
                <a:lnTo>
                  <a:pt x="1519718" y="96519"/>
                </a:lnTo>
                <a:lnTo>
                  <a:pt x="1491062" y="99059"/>
                </a:lnTo>
                <a:lnTo>
                  <a:pt x="1469741" y="100577"/>
                </a:lnTo>
                <a:lnTo>
                  <a:pt x="1475547" y="105409"/>
                </a:lnTo>
                <a:lnTo>
                  <a:pt x="1476559" y="119380"/>
                </a:lnTo>
                <a:lnTo>
                  <a:pt x="1471539" y="125405"/>
                </a:lnTo>
                <a:lnTo>
                  <a:pt x="1492781" y="124459"/>
                </a:lnTo>
                <a:lnTo>
                  <a:pt x="1521334" y="121919"/>
                </a:lnTo>
                <a:lnTo>
                  <a:pt x="1549895" y="120650"/>
                </a:lnTo>
                <a:lnTo>
                  <a:pt x="1571144" y="119133"/>
                </a:lnTo>
                <a:lnTo>
                  <a:pt x="1565422" y="114300"/>
                </a:lnTo>
                <a:lnTo>
                  <a:pt x="1564647" y="100322"/>
                </a:lnTo>
                <a:lnTo>
                  <a:pt x="1570022" y="93980"/>
                </a:lnTo>
                <a:lnTo>
                  <a:pt x="1584348" y="92938"/>
                </a:lnTo>
                <a:lnTo>
                  <a:pt x="1584077" y="92709"/>
                </a:lnTo>
                <a:close/>
              </a:path>
              <a:path w="3001010" h="166370">
                <a:moveTo>
                  <a:pt x="390707" y="95250"/>
                </a:moveTo>
                <a:lnTo>
                  <a:pt x="382764" y="95250"/>
                </a:lnTo>
                <a:lnTo>
                  <a:pt x="388387" y="100322"/>
                </a:lnTo>
                <a:lnTo>
                  <a:pt x="388155" y="114300"/>
                </a:lnTo>
                <a:lnTo>
                  <a:pt x="382329" y="120650"/>
                </a:lnTo>
                <a:lnTo>
                  <a:pt x="389356" y="120650"/>
                </a:lnTo>
                <a:lnTo>
                  <a:pt x="424032" y="123789"/>
                </a:lnTo>
                <a:lnTo>
                  <a:pt x="419709" y="116839"/>
                </a:lnTo>
                <a:lnTo>
                  <a:pt x="421991" y="102869"/>
                </a:lnTo>
                <a:lnTo>
                  <a:pt x="428479" y="99119"/>
                </a:lnTo>
                <a:lnTo>
                  <a:pt x="420683" y="97789"/>
                </a:lnTo>
                <a:lnTo>
                  <a:pt x="390707" y="95250"/>
                </a:lnTo>
                <a:close/>
              </a:path>
              <a:path w="3001010" h="166370">
                <a:moveTo>
                  <a:pt x="1130870" y="121919"/>
                </a:moveTo>
                <a:lnTo>
                  <a:pt x="1125636" y="122859"/>
                </a:lnTo>
                <a:lnTo>
                  <a:pt x="1131546" y="122640"/>
                </a:lnTo>
                <a:lnTo>
                  <a:pt x="1130870" y="121919"/>
                </a:lnTo>
                <a:close/>
              </a:path>
              <a:path w="3001010" h="166370">
                <a:moveTo>
                  <a:pt x="341841" y="93980"/>
                </a:moveTo>
                <a:lnTo>
                  <a:pt x="315092" y="93980"/>
                </a:lnTo>
                <a:lnTo>
                  <a:pt x="320660" y="100322"/>
                </a:lnTo>
                <a:lnTo>
                  <a:pt x="320556" y="114300"/>
                </a:lnTo>
                <a:lnTo>
                  <a:pt x="314893" y="119380"/>
                </a:lnTo>
                <a:lnTo>
                  <a:pt x="341613" y="119380"/>
                </a:lnTo>
                <a:lnTo>
                  <a:pt x="358437" y="120650"/>
                </a:lnTo>
                <a:lnTo>
                  <a:pt x="368202" y="120650"/>
                </a:lnTo>
                <a:lnTo>
                  <a:pt x="362574" y="114300"/>
                </a:lnTo>
                <a:lnTo>
                  <a:pt x="362802" y="100322"/>
                </a:lnTo>
                <a:lnTo>
                  <a:pt x="368612" y="95250"/>
                </a:lnTo>
                <a:lnTo>
                  <a:pt x="358761" y="95250"/>
                </a:lnTo>
                <a:lnTo>
                  <a:pt x="341841" y="93980"/>
                </a:lnTo>
                <a:close/>
              </a:path>
              <a:path w="3001010" h="166370">
                <a:moveTo>
                  <a:pt x="382764" y="95250"/>
                </a:moveTo>
                <a:lnTo>
                  <a:pt x="368612" y="95250"/>
                </a:lnTo>
                <a:lnTo>
                  <a:pt x="362802" y="100322"/>
                </a:lnTo>
                <a:lnTo>
                  <a:pt x="362574" y="114300"/>
                </a:lnTo>
                <a:lnTo>
                  <a:pt x="368202" y="120650"/>
                </a:lnTo>
                <a:lnTo>
                  <a:pt x="382329" y="120650"/>
                </a:lnTo>
                <a:lnTo>
                  <a:pt x="388155" y="114300"/>
                </a:lnTo>
                <a:lnTo>
                  <a:pt x="388387" y="100322"/>
                </a:lnTo>
                <a:lnTo>
                  <a:pt x="382764" y="95250"/>
                </a:lnTo>
                <a:close/>
              </a:path>
              <a:path w="3001010" h="166370">
                <a:moveTo>
                  <a:pt x="301069" y="93980"/>
                </a:moveTo>
                <a:lnTo>
                  <a:pt x="245346" y="93980"/>
                </a:lnTo>
                <a:lnTo>
                  <a:pt x="250634" y="100322"/>
                </a:lnTo>
                <a:lnTo>
                  <a:pt x="250335" y="113030"/>
                </a:lnTo>
                <a:lnTo>
                  <a:pt x="244795" y="118109"/>
                </a:lnTo>
                <a:lnTo>
                  <a:pt x="238113" y="118109"/>
                </a:lnTo>
                <a:lnTo>
                  <a:pt x="255573" y="119380"/>
                </a:lnTo>
                <a:lnTo>
                  <a:pt x="301092" y="119380"/>
                </a:lnTo>
                <a:lnTo>
                  <a:pt x="295543" y="114300"/>
                </a:lnTo>
                <a:lnTo>
                  <a:pt x="295483" y="100322"/>
                </a:lnTo>
                <a:lnTo>
                  <a:pt x="301069" y="93980"/>
                </a:lnTo>
                <a:close/>
              </a:path>
              <a:path w="3001010" h="166370">
                <a:moveTo>
                  <a:pt x="315092" y="93980"/>
                </a:moveTo>
                <a:lnTo>
                  <a:pt x="301069" y="93980"/>
                </a:lnTo>
                <a:lnTo>
                  <a:pt x="295483" y="100322"/>
                </a:lnTo>
                <a:lnTo>
                  <a:pt x="295543" y="114300"/>
                </a:lnTo>
                <a:lnTo>
                  <a:pt x="301092" y="119380"/>
                </a:lnTo>
                <a:lnTo>
                  <a:pt x="314893" y="119380"/>
                </a:lnTo>
                <a:lnTo>
                  <a:pt x="320556" y="114300"/>
                </a:lnTo>
                <a:lnTo>
                  <a:pt x="320660" y="100322"/>
                </a:lnTo>
                <a:lnTo>
                  <a:pt x="315092" y="93980"/>
                </a:lnTo>
                <a:close/>
              </a:path>
              <a:path w="3001010" h="166370">
                <a:moveTo>
                  <a:pt x="529551" y="118109"/>
                </a:moveTo>
                <a:lnTo>
                  <a:pt x="528758" y="118109"/>
                </a:lnTo>
                <a:lnTo>
                  <a:pt x="535708" y="119380"/>
                </a:lnTo>
                <a:lnTo>
                  <a:pt x="529551" y="118109"/>
                </a:lnTo>
                <a:close/>
              </a:path>
              <a:path w="3001010" h="166370">
                <a:moveTo>
                  <a:pt x="1695751" y="86359"/>
                </a:moveTo>
                <a:lnTo>
                  <a:pt x="1660798" y="88900"/>
                </a:lnTo>
                <a:lnTo>
                  <a:pt x="1604967" y="91439"/>
                </a:lnTo>
                <a:lnTo>
                  <a:pt x="1584348" y="92938"/>
                </a:lnTo>
                <a:lnTo>
                  <a:pt x="1590090" y="97789"/>
                </a:lnTo>
                <a:lnTo>
                  <a:pt x="1590870" y="111759"/>
                </a:lnTo>
                <a:lnTo>
                  <a:pt x="1585489" y="118109"/>
                </a:lnTo>
                <a:lnTo>
                  <a:pt x="1571144" y="119133"/>
                </a:lnTo>
                <a:lnTo>
                  <a:pt x="1571435" y="119380"/>
                </a:lnTo>
                <a:lnTo>
                  <a:pt x="1578462" y="119380"/>
                </a:lnTo>
                <a:lnTo>
                  <a:pt x="1606417" y="116839"/>
                </a:lnTo>
                <a:lnTo>
                  <a:pt x="1662321" y="114300"/>
                </a:lnTo>
                <a:lnTo>
                  <a:pt x="1682559" y="112460"/>
                </a:lnTo>
                <a:lnTo>
                  <a:pt x="1677188" y="107950"/>
                </a:lnTo>
                <a:lnTo>
                  <a:pt x="1676323" y="92709"/>
                </a:lnTo>
                <a:lnTo>
                  <a:pt x="1681675" y="87630"/>
                </a:lnTo>
                <a:lnTo>
                  <a:pt x="1696015" y="86581"/>
                </a:lnTo>
                <a:lnTo>
                  <a:pt x="1695751" y="86359"/>
                </a:lnTo>
                <a:close/>
              </a:path>
              <a:path w="3001010" h="166370">
                <a:moveTo>
                  <a:pt x="1584348" y="92938"/>
                </a:moveTo>
                <a:lnTo>
                  <a:pt x="1570022" y="93980"/>
                </a:lnTo>
                <a:lnTo>
                  <a:pt x="1564647" y="100322"/>
                </a:lnTo>
                <a:lnTo>
                  <a:pt x="1565422" y="114300"/>
                </a:lnTo>
                <a:lnTo>
                  <a:pt x="1571144" y="119133"/>
                </a:lnTo>
                <a:lnTo>
                  <a:pt x="1585489" y="118109"/>
                </a:lnTo>
                <a:lnTo>
                  <a:pt x="1590870" y="111759"/>
                </a:lnTo>
                <a:lnTo>
                  <a:pt x="1590090" y="97789"/>
                </a:lnTo>
                <a:lnTo>
                  <a:pt x="1584348" y="92938"/>
                </a:lnTo>
                <a:close/>
              </a:path>
              <a:path w="3001010" h="166370">
                <a:moveTo>
                  <a:pt x="171384" y="91439"/>
                </a:moveTo>
                <a:lnTo>
                  <a:pt x="168201" y="91439"/>
                </a:lnTo>
                <a:lnTo>
                  <a:pt x="162612" y="96519"/>
                </a:lnTo>
                <a:lnTo>
                  <a:pt x="161663" y="109219"/>
                </a:lnTo>
                <a:lnTo>
                  <a:pt x="166377" y="114300"/>
                </a:lnTo>
                <a:lnTo>
                  <a:pt x="172720" y="115569"/>
                </a:lnTo>
                <a:lnTo>
                  <a:pt x="189043" y="116839"/>
                </a:lnTo>
                <a:lnTo>
                  <a:pt x="205387" y="116839"/>
                </a:lnTo>
                <a:lnTo>
                  <a:pt x="221746" y="118109"/>
                </a:lnTo>
                <a:lnTo>
                  <a:pt x="231493" y="118109"/>
                </a:lnTo>
                <a:lnTo>
                  <a:pt x="228858" y="115569"/>
                </a:lnTo>
                <a:lnTo>
                  <a:pt x="179131" y="115569"/>
                </a:lnTo>
                <a:lnTo>
                  <a:pt x="184791" y="110489"/>
                </a:lnTo>
                <a:lnTo>
                  <a:pt x="185934" y="97789"/>
                </a:lnTo>
                <a:lnTo>
                  <a:pt x="181201" y="92709"/>
                </a:lnTo>
                <a:lnTo>
                  <a:pt x="171384" y="91439"/>
                </a:lnTo>
                <a:close/>
              </a:path>
              <a:path w="3001010" h="166370">
                <a:moveTo>
                  <a:pt x="245346" y="93980"/>
                </a:moveTo>
                <a:lnTo>
                  <a:pt x="231823" y="93980"/>
                </a:lnTo>
                <a:lnTo>
                  <a:pt x="226352" y="99059"/>
                </a:lnTo>
                <a:lnTo>
                  <a:pt x="226223" y="113030"/>
                </a:lnTo>
                <a:lnTo>
                  <a:pt x="231493" y="118109"/>
                </a:lnTo>
                <a:lnTo>
                  <a:pt x="244795" y="118109"/>
                </a:lnTo>
                <a:lnTo>
                  <a:pt x="250335" y="113030"/>
                </a:lnTo>
                <a:lnTo>
                  <a:pt x="250634" y="100322"/>
                </a:lnTo>
                <a:lnTo>
                  <a:pt x="245346" y="93980"/>
                </a:lnTo>
                <a:close/>
              </a:path>
              <a:path w="3001010" h="166370">
                <a:moveTo>
                  <a:pt x="116745" y="82550"/>
                </a:moveTo>
                <a:lnTo>
                  <a:pt x="115804" y="83144"/>
                </a:lnTo>
                <a:lnTo>
                  <a:pt x="128973" y="86359"/>
                </a:lnTo>
                <a:lnTo>
                  <a:pt x="132604" y="91439"/>
                </a:lnTo>
                <a:lnTo>
                  <a:pt x="129563" y="104139"/>
                </a:lnTo>
                <a:lnTo>
                  <a:pt x="123666" y="107826"/>
                </a:lnTo>
                <a:lnTo>
                  <a:pt x="144915" y="111759"/>
                </a:lnTo>
                <a:lnTo>
                  <a:pt x="158794" y="113030"/>
                </a:lnTo>
                <a:lnTo>
                  <a:pt x="172720" y="115569"/>
                </a:lnTo>
                <a:lnTo>
                  <a:pt x="166377" y="114300"/>
                </a:lnTo>
                <a:lnTo>
                  <a:pt x="161663" y="109219"/>
                </a:lnTo>
                <a:lnTo>
                  <a:pt x="162612" y="96519"/>
                </a:lnTo>
                <a:lnTo>
                  <a:pt x="168201" y="91439"/>
                </a:lnTo>
                <a:lnTo>
                  <a:pt x="171384" y="91439"/>
                </a:lnTo>
                <a:lnTo>
                  <a:pt x="161566" y="90169"/>
                </a:lnTo>
                <a:lnTo>
                  <a:pt x="135603" y="87630"/>
                </a:lnTo>
                <a:lnTo>
                  <a:pt x="122770" y="83819"/>
                </a:lnTo>
                <a:lnTo>
                  <a:pt x="116745" y="82550"/>
                </a:lnTo>
                <a:close/>
              </a:path>
              <a:path w="3001010" h="166370">
                <a:moveTo>
                  <a:pt x="174619" y="91439"/>
                </a:moveTo>
                <a:lnTo>
                  <a:pt x="171384" y="91439"/>
                </a:lnTo>
                <a:lnTo>
                  <a:pt x="181201" y="92709"/>
                </a:lnTo>
                <a:lnTo>
                  <a:pt x="185934" y="97789"/>
                </a:lnTo>
                <a:lnTo>
                  <a:pt x="184791" y="110489"/>
                </a:lnTo>
                <a:lnTo>
                  <a:pt x="179131" y="115569"/>
                </a:lnTo>
                <a:lnTo>
                  <a:pt x="228858" y="115569"/>
                </a:lnTo>
                <a:lnTo>
                  <a:pt x="226223" y="113030"/>
                </a:lnTo>
                <a:lnTo>
                  <a:pt x="226352" y="99059"/>
                </a:lnTo>
                <a:lnTo>
                  <a:pt x="231823" y="93980"/>
                </a:lnTo>
                <a:lnTo>
                  <a:pt x="206542" y="93980"/>
                </a:lnTo>
                <a:lnTo>
                  <a:pt x="174619" y="91439"/>
                </a:lnTo>
                <a:close/>
              </a:path>
              <a:path w="3001010" h="166370">
                <a:moveTo>
                  <a:pt x="1690269" y="111759"/>
                </a:moveTo>
                <a:lnTo>
                  <a:pt x="1682559" y="112460"/>
                </a:lnTo>
                <a:lnTo>
                  <a:pt x="1683237" y="113030"/>
                </a:lnTo>
                <a:lnTo>
                  <a:pt x="1690269" y="111759"/>
                </a:lnTo>
                <a:close/>
              </a:path>
              <a:path w="3001010" h="166370">
                <a:moveTo>
                  <a:pt x="1696015" y="86581"/>
                </a:moveTo>
                <a:lnTo>
                  <a:pt x="1681675" y="87630"/>
                </a:lnTo>
                <a:lnTo>
                  <a:pt x="1676323" y="92709"/>
                </a:lnTo>
                <a:lnTo>
                  <a:pt x="1677188" y="107950"/>
                </a:lnTo>
                <a:lnTo>
                  <a:pt x="1682559" y="112460"/>
                </a:lnTo>
                <a:lnTo>
                  <a:pt x="1690269" y="111759"/>
                </a:lnTo>
                <a:lnTo>
                  <a:pt x="1697586" y="111425"/>
                </a:lnTo>
                <a:lnTo>
                  <a:pt x="1702658" y="105409"/>
                </a:lnTo>
                <a:lnTo>
                  <a:pt x="1701801" y="91439"/>
                </a:lnTo>
                <a:lnTo>
                  <a:pt x="1696015" y="86581"/>
                </a:lnTo>
                <a:close/>
              </a:path>
              <a:path w="3001010" h="166370">
                <a:moveTo>
                  <a:pt x="1697586" y="111425"/>
                </a:moveTo>
                <a:lnTo>
                  <a:pt x="1690269" y="111759"/>
                </a:lnTo>
                <a:lnTo>
                  <a:pt x="1697304" y="111759"/>
                </a:lnTo>
                <a:lnTo>
                  <a:pt x="1697586" y="111425"/>
                </a:lnTo>
                <a:close/>
              </a:path>
              <a:path w="3001010" h="166370">
                <a:moveTo>
                  <a:pt x="1806547" y="78739"/>
                </a:moveTo>
                <a:lnTo>
                  <a:pt x="1771814" y="81280"/>
                </a:lnTo>
                <a:lnTo>
                  <a:pt x="1744117" y="83819"/>
                </a:lnTo>
                <a:lnTo>
                  <a:pt x="1716415" y="85089"/>
                </a:lnTo>
                <a:lnTo>
                  <a:pt x="1696015" y="86581"/>
                </a:lnTo>
                <a:lnTo>
                  <a:pt x="1701801" y="91439"/>
                </a:lnTo>
                <a:lnTo>
                  <a:pt x="1702658" y="105409"/>
                </a:lnTo>
                <a:lnTo>
                  <a:pt x="1697586" y="111425"/>
                </a:lnTo>
                <a:lnTo>
                  <a:pt x="1745798" y="109219"/>
                </a:lnTo>
                <a:lnTo>
                  <a:pt x="1773559" y="106679"/>
                </a:lnTo>
                <a:lnTo>
                  <a:pt x="1794002" y="105187"/>
                </a:lnTo>
                <a:lnTo>
                  <a:pt x="1788160" y="100330"/>
                </a:lnTo>
                <a:lnTo>
                  <a:pt x="1787164" y="86359"/>
                </a:lnTo>
                <a:lnTo>
                  <a:pt x="1792467" y="80009"/>
                </a:lnTo>
                <a:lnTo>
                  <a:pt x="1806838" y="78981"/>
                </a:lnTo>
                <a:lnTo>
                  <a:pt x="1806547" y="78739"/>
                </a:lnTo>
                <a:close/>
              </a:path>
              <a:path w="3001010" h="166370">
                <a:moveTo>
                  <a:pt x="486445" y="109219"/>
                </a:moveTo>
                <a:lnTo>
                  <a:pt x="493455" y="110665"/>
                </a:lnTo>
                <a:lnTo>
                  <a:pt x="493355" y="110489"/>
                </a:lnTo>
                <a:lnTo>
                  <a:pt x="486445" y="109219"/>
                </a:lnTo>
                <a:close/>
              </a:path>
              <a:path w="3001010" h="166370">
                <a:moveTo>
                  <a:pt x="480095" y="107950"/>
                </a:moveTo>
                <a:lnTo>
                  <a:pt x="479535" y="107950"/>
                </a:lnTo>
                <a:lnTo>
                  <a:pt x="486445" y="109219"/>
                </a:lnTo>
                <a:lnTo>
                  <a:pt x="480095" y="107950"/>
                </a:lnTo>
                <a:close/>
              </a:path>
              <a:path w="3001010" h="166370">
                <a:moveTo>
                  <a:pt x="117470" y="106679"/>
                </a:moveTo>
                <a:lnTo>
                  <a:pt x="123469" y="107950"/>
                </a:lnTo>
                <a:lnTo>
                  <a:pt x="123666" y="107826"/>
                </a:lnTo>
                <a:lnTo>
                  <a:pt x="117470" y="106679"/>
                </a:lnTo>
                <a:close/>
              </a:path>
              <a:path w="3001010" h="166370">
                <a:moveTo>
                  <a:pt x="115804" y="83144"/>
                </a:moveTo>
                <a:lnTo>
                  <a:pt x="110719" y="86359"/>
                </a:lnTo>
                <a:lnTo>
                  <a:pt x="107924" y="99059"/>
                </a:lnTo>
                <a:lnTo>
                  <a:pt x="111552" y="104139"/>
                </a:lnTo>
                <a:lnTo>
                  <a:pt x="117471" y="106680"/>
                </a:lnTo>
                <a:lnTo>
                  <a:pt x="123666" y="107826"/>
                </a:lnTo>
                <a:lnTo>
                  <a:pt x="129563" y="104139"/>
                </a:lnTo>
                <a:lnTo>
                  <a:pt x="132604" y="91439"/>
                </a:lnTo>
                <a:lnTo>
                  <a:pt x="128973" y="86359"/>
                </a:lnTo>
                <a:lnTo>
                  <a:pt x="115804" y="83144"/>
                </a:lnTo>
                <a:close/>
              </a:path>
              <a:path w="3001010" h="166370">
                <a:moveTo>
                  <a:pt x="59358" y="66039"/>
                </a:moveTo>
                <a:lnTo>
                  <a:pt x="58842" y="66260"/>
                </a:lnTo>
                <a:lnTo>
                  <a:pt x="64891" y="67309"/>
                </a:lnTo>
                <a:lnTo>
                  <a:pt x="70622" y="69850"/>
                </a:lnTo>
                <a:lnTo>
                  <a:pt x="73519" y="76200"/>
                </a:lnTo>
                <a:lnTo>
                  <a:pt x="69687" y="86359"/>
                </a:lnTo>
                <a:lnTo>
                  <a:pt x="64337" y="89755"/>
                </a:lnTo>
                <a:lnTo>
                  <a:pt x="87633" y="97789"/>
                </a:lnTo>
                <a:lnTo>
                  <a:pt x="102493" y="101600"/>
                </a:lnTo>
                <a:lnTo>
                  <a:pt x="117470" y="106679"/>
                </a:lnTo>
                <a:lnTo>
                  <a:pt x="111552" y="104139"/>
                </a:lnTo>
                <a:lnTo>
                  <a:pt x="107924" y="99059"/>
                </a:lnTo>
                <a:lnTo>
                  <a:pt x="110719" y="86359"/>
                </a:lnTo>
                <a:lnTo>
                  <a:pt x="115804" y="83144"/>
                </a:lnTo>
                <a:lnTo>
                  <a:pt x="108166" y="81280"/>
                </a:lnTo>
                <a:lnTo>
                  <a:pt x="93662" y="76200"/>
                </a:lnTo>
                <a:lnTo>
                  <a:pt x="79242" y="72389"/>
                </a:lnTo>
                <a:lnTo>
                  <a:pt x="64891" y="67309"/>
                </a:lnTo>
                <a:lnTo>
                  <a:pt x="59358" y="66039"/>
                </a:lnTo>
                <a:close/>
              </a:path>
              <a:path w="3001010" h="166370">
                <a:moveTo>
                  <a:pt x="1906082" y="71384"/>
                </a:moveTo>
                <a:lnTo>
                  <a:pt x="1884885" y="73659"/>
                </a:lnTo>
                <a:lnTo>
                  <a:pt x="1856430" y="74930"/>
                </a:lnTo>
                <a:lnTo>
                  <a:pt x="1827971" y="77469"/>
                </a:lnTo>
                <a:lnTo>
                  <a:pt x="1806838" y="78981"/>
                </a:lnTo>
                <a:lnTo>
                  <a:pt x="1812657" y="83819"/>
                </a:lnTo>
                <a:lnTo>
                  <a:pt x="1813651" y="97789"/>
                </a:lnTo>
                <a:lnTo>
                  <a:pt x="1808348" y="104139"/>
                </a:lnTo>
                <a:lnTo>
                  <a:pt x="1794002" y="105187"/>
                </a:lnTo>
                <a:lnTo>
                  <a:pt x="1794270" y="105409"/>
                </a:lnTo>
                <a:lnTo>
                  <a:pt x="1801309" y="105409"/>
                </a:lnTo>
                <a:lnTo>
                  <a:pt x="1858338" y="100330"/>
                </a:lnTo>
                <a:lnTo>
                  <a:pt x="1886846" y="99059"/>
                </a:lnTo>
                <a:lnTo>
                  <a:pt x="1910539" y="96519"/>
                </a:lnTo>
                <a:lnTo>
                  <a:pt x="1908314" y="96519"/>
                </a:lnTo>
                <a:lnTo>
                  <a:pt x="1902159" y="91439"/>
                </a:lnTo>
                <a:lnTo>
                  <a:pt x="1901047" y="77469"/>
                </a:lnTo>
                <a:lnTo>
                  <a:pt x="1906082" y="71384"/>
                </a:lnTo>
                <a:close/>
              </a:path>
              <a:path w="3001010" h="166370">
                <a:moveTo>
                  <a:pt x="1806838" y="78981"/>
                </a:moveTo>
                <a:lnTo>
                  <a:pt x="1792467" y="80009"/>
                </a:lnTo>
                <a:lnTo>
                  <a:pt x="1787164" y="86359"/>
                </a:lnTo>
                <a:lnTo>
                  <a:pt x="1788160" y="100330"/>
                </a:lnTo>
                <a:lnTo>
                  <a:pt x="1794002" y="105187"/>
                </a:lnTo>
                <a:lnTo>
                  <a:pt x="1808348" y="104139"/>
                </a:lnTo>
                <a:lnTo>
                  <a:pt x="1813651" y="97789"/>
                </a:lnTo>
                <a:lnTo>
                  <a:pt x="1812657" y="83819"/>
                </a:lnTo>
                <a:lnTo>
                  <a:pt x="1806838" y="78981"/>
                </a:lnTo>
                <a:close/>
              </a:path>
              <a:path w="3001010" h="166370">
                <a:moveTo>
                  <a:pt x="442563" y="100330"/>
                </a:moveTo>
                <a:lnTo>
                  <a:pt x="435572" y="100330"/>
                </a:lnTo>
                <a:lnTo>
                  <a:pt x="443024" y="101071"/>
                </a:lnTo>
                <a:lnTo>
                  <a:pt x="442563" y="100330"/>
                </a:lnTo>
                <a:close/>
              </a:path>
              <a:path w="3001010" h="166370">
                <a:moveTo>
                  <a:pt x="435533" y="100322"/>
                </a:moveTo>
                <a:close/>
              </a:path>
              <a:path w="3001010" h="166370">
                <a:moveTo>
                  <a:pt x="428583" y="99059"/>
                </a:moveTo>
                <a:lnTo>
                  <a:pt x="435533" y="100322"/>
                </a:lnTo>
                <a:lnTo>
                  <a:pt x="428583" y="99059"/>
                </a:lnTo>
                <a:close/>
              </a:path>
              <a:path w="3001010" h="166370">
                <a:moveTo>
                  <a:pt x="1920607" y="70092"/>
                </a:moveTo>
                <a:lnTo>
                  <a:pt x="1913078" y="70633"/>
                </a:lnTo>
                <a:lnTo>
                  <a:pt x="1906082" y="71384"/>
                </a:lnTo>
                <a:lnTo>
                  <a:pt x="1901047" y="77469"/>
                </a:lnTo>
                <a:lnTo>
                  <a:pt x="1902159" y="91439"/>
                </a:lnTo>
                <a:lnTo>
                  <a:pt x="1908314" y="96519"/>
                </a:lnTo>
                <a:lnTo>
                  <a:pt x="1910539" y="96519"/>
                </a:lnTo>
                <a:lnTo>
                  <a:pt x="1922386" y="95250"/>
                </a:lnTo>
                <a:lnTo>
                  <a:pt x="1927640" y="90169"/>
                </a:lnTo>
                <a:lnTo>
                  <a:pt x="1926527" y="76200"/>
                </a:lnTo>
                <a:lnTo>
                  <a:pt x="1920607" y="70092"/>
                </a:lnTo>
                <a:close/>
              </a:path>
              <a:path w="3001010" h="166370">
                <a:moveTo>
                  <a:pt x="2021941" y="61797"/>
                </a:moveTo>
                <a:lnTo>
                  <a:pt x="1998277" y="63500"/>
                </a:lnTo>
                <a:lnTo>
                  <a:pt x="1941657" y="68580"/>
                </a:lnTo>
                <a:lnTo>
                  <a:pt x="1920607" y="70092"/>
                </a:lnTo>
                <a:lnTo>
                  <a:pt x="1926527" y="76200"/>
                </a:lnTo>
                <a:lnTo>
                  <a:pt x="1927640" y="90169"/>
                </a:lnTo>
                <a:lnTo>
                  <a:pt x="1922386" y="95250"/>
                </a:lnTo>
                <a:lnTo>
                  <a:pt x="1910539" y="96519"/>
                </a:lnTo>
                <a:lnTo>
                  <a:pt x="1915350" y="96519"/>
                </a:lnTo>
                <a:lnTo>
                  <a:pt x="2000556" y="88900"/>
                </a:lnTo>
                <a:lnTo>
                  <a:pt x="2021618" y="87388"/>
                </a:lnTo>
                <a:lnTo>
                  <a:pt x="2015694" y="82550"/>
                </a:lnTo>
                <a:lnTo>
                  <a:pt x="2014391" y="68580"/>
                </a:lnTo>
                <a:lnTo>
                  <a:pt x="2019552" y="62230"/>
                </a:lnTo>
                <a:lnTo>
                  <a:pt x="2021941" y="61797"/>
                </a:lnTo>
                <a:close/>
              </a:path>
              <a:path w="3001010" h="166370">
                <a:moveTo>
                  <a:pt x="12791" y="53339"/>
                </a:moveTo>
                <a:lnTo>
                  <a:pt x="10225" y="53339"/>
                </a:lnTo>
                <a:lnTo>
                  <a:pt x="2272" y="58419"/>
                </a:lnTo>
                <a:lnTo>
                  <a:pt x="0" y="63500"/>
                </a:lnTo>
                <a:lnTo>
                  <a:pt x="1435" y="74930"/>
                </a:lnTo>
                <a:lnTo>
                  <a:pt x="6479" y="81280"/>
                </a:lnTo>
                <a:lnTo>
                  <a:pt x="13763" y="90169"/>
                </a:lnTo>
                <a:lnTo>
                  <a:pt x="19393" y="90169"/>
                </a:lnTo>
                <a:lnTo>
                  <a:pt x="26944" y="83819"/>
                </a:lnTo>
                <a:lnTo>
                  <a:pt x="27655" y="78739"/>
                </a:lnTo>
                <a:lnTo>
                  <a:pt x="26119" y="76590"/>
                </a:lnTo>
                <a:lnTo>
                  <a:pt x="9254" y="72389"/>
                </a:lnTo>
                <a:lnTo>
                  <a:pt x="5947" y="67309"/>
                </a:lnTo>
                <a:lnTo>
                  <a:pt x="7726" y="57150"/>
                </a:lnTo>
                <a:lnTo>
                  <a:pt x="12791" y="53339"/>
                </a:lnTo>
                <a:close/>
              </a:path>
              <a:path w="3001010" h="166370">
                <a:moveTo>
                  <a:pt x="56222" y="87165"/>
                </a:moveTo>
                <a:lnTo>
                  <a:pt x="63684" y="90169"/>
                </a:lnTo>
                <a:lnTo>
                  <a:pt x="64337" y="89755"/>
                </a:lnTo>
                <a:lnTo>
                  <a:pt x="58195" y="87630"/>
                </a:lnTo>
                <a:lnTo>
                  <a:pt x="56222" y="87165"/>
                </a:lnTo>
                <a:close/>
              </a:path>
              <a:path w="3001010" h="166370">
                <a:moveTo>
                  <a:pt x="58842" y="66260"/>
                </a:moveTo>
                <a:lnTo>
                  <a:pt x="53427" y="68580"/>
                </a:lnTo>
                <a:lnTo>
                  <a:pt x="49893" y="80009"/>
                </a:lnTo>
                <a:lnTo>
                  <a:pt x="52479" y="85658"/>
                </a:lnTo>
                <a:lnTo>
                  <a:pt x="56222" y="87165"/>
                </a:lnTo>
                <a:lnTo>
                  <a:pt x="58195" y="87630"/>
                </a:lnTo>
                <a:lnTo>
                  <a:pt x="64337" y="89755"/>
                </a:lnTo>
                <a:lnTo>
                  <a:pt x="69687" y="86359"/>
                </a:lnTo>
                <a:lnTo>
                  <a:pt x="73519" y="76200"/>
                </a:lnTo>
                <a:lnTo>
                  <a:pt x="70622" y="69850"/>
                </a:lnTo>
                <a:lnTo>
                  <a:pt x="64891" y="67309"/>
                </a:lnTo>
                <a:lnTo>
                  <a:pt x="58842" y="66260"/>
                </a:lnTo>
                <a:close/>
              </a:path>
              <a:path w="3001010" h="166370">
                <a:moveTo>
                  <a:pt x="2024318" y="87195"/>
                </a:moveTo>
                <a:lnTo>
                  <a:pt x="2021618" y="87388"/>
                </a:lnTo>
                <a:lnTo>
                  <a:pt x="2021913" y="87630"/>
                </a:lnTo>
                <a:lnTo>
                  <a:pt x="2024318" y="87195"/>
                </a:lnTo>
                <a:close/>
              </a:path>
              <a:path w="3001010" h="166370">
                <a:moveTo>
                  <a:pt x="2033590" y="60959"/>
                </a:moveTo>
                <a:lnTo>
                  <a:pt x="2021941" y="61797"/>
                </a:lnTo>
                <a:lnTo>
                  <a:pt x="2019552" y="62230"/>
                </a:lnTo>
                <a:lnTo>
                  <a:pt x="2014391" y="68580"/>
                </a:lnTo>
                <a:lnTo>
                  <a:pt x="2015694" y="82550"/>
                </a:lnTo>
                <a:lnTo>
                  <a:pt x="2021618" y="87388"/>
                </a:lnTo>
                <a:lnTo>
                  <a:pt x="2024318" y="87195"/>
                </a:lnTo>
                <a:lnTo>
                  <a:pt x="2028938" y="86359"/>
                </a:lnTo>
                <a:lnTo>
                  <a:pt x="2036512" y="85679"/>
                </a:lnTo>
                <a:lnTo>
                  <a:pt x="2041118" y="80009"/>
                </a:lnTo>
                <a:lnTo>
                  <a:pt x="2039808" y="66039"/>
                </a:lnTo>
                <a:lnTo>
                  <a:pt x="2033590" y="60959"/>
                </a:lnTo>
                <a:close/>
              </a:path>
              <a:path w="3001010" h="166370">
                <a:moveTo>
                  <a:pt x="2036512" y="85679"/>
                </a:moveTo>
                <a:lnTo>
                  <a:pt x="2028940" y="86359"/>
                </a:lnTo>
                <a:lnTo>
                  <a:pt x="2024318" y="87195"/>
                </a:lnTo>
                <a:lnTo>
                  <a:pt x="2035959" y="86359"/>
                </a:lnTo>
                <a:lnTo>
                  <a:pt x="2036512" y="85679"/>
                </a:lnTo>
                <a:close/>
              </a:path>
              <a:path w="3001010" h="166370">
                <a:moveTo>
                  <a:pt x="52479" y="85658"/>
                </a:moveTo>
                <a:lnTo>
                  <a:pt x="52800" y="86359"/>
                </a:lnTo>
                <a:lnTo>
                  <a:pt x="56222" y="87165"/>
                </a:lnTo>
                <a:lnTo>
                  <a:pt x="52479" y="85658"/>
                </a:lnTo>
                <a:close/>
              </a:path>
              <a:path w="3001010" h="166370">
                <a:moveTo>
                  <a:pt x="2128073" y="60959"/>
                </a:moveTo>
                <a:lnTo>
                  <a:pt x="2033590" y="60959"/>
                </a:lnTo>
                <a:lnTo>
                  <a:pt x="2039808" y="66039"/>
                </a:lnTo>
                <a:lnTo>
                  <a:pt x="2041118" y="80009"/>
                </a:lnTo>
                <a:lnTo>
                  <a:pt x="2036512" y="85679"/>
                </a:lnTo>
                <a:lnTo>
                  <a:pt x="2085454" y="81280"/>
                </a:lnTo>
                <a:lnTo>
                  <a:pt x="2113730" y="80009"/>
                </a:lnTo>
                <a:lnTo>
                  <a:pt x="2142018" y="77469"/>
                </a:lnTo>
                <a:lnTo>
                  <a:pt x="2134994" y="77469"/>
                </a:lnTo>
                <a:lnTo>
                  <a:pt x="2128894" y="72389"/>
                </a:lnTo>
                <a:lnTo>
                  <a:pt x="2128073" y="60959"/>
                </a:lnTo>
                <a:close/>
              </a:path>
              <a:path w="3001010" h="166370">
                <a:moveTo>
                  <a:pt x="22014" y="55427"/>
                </a:moveTo>
                <a:lnTo>
                  <a:pt x="22786" y="55880"/>
                </a:lnTo>
                <a:lnTo>
                  <a:pt x="27575" y="62230"/>
                </a:lnTo>
                <a:lnTo>
                  <a:pt x="26761" y="68580"/>
                </a:lnTo>
                <a:lnTo>
                  <a:pt x="22955" y="71951"/>
                </a:lnTo>
                <a:lnTo>
                  <a:pt x="24026" y="73659"/>
                </a:lnTo>
                <a:lnTo>
                  <a:pt x="26119" y="76590"/>
                </a:lnTo>
                <a:lnTo>
                  <a:pt x="29603" y="77469"/>
                </a:lnTo>
                <a:lnTo>
                  <a:pt x="51067" y="85089"/>
                </a:lnTo>
                <a:lnTo>
                  <a:pt x="52479" y="85658"/>
                </a:lnTo>
                <a:lnTo>
                  <a:pt x="49893" y="80009"/>
                </a:lnTo>
                <a:lnTo>
                  <a:pt x="53427" y="68580"/>
                </a:lnTo>
                <a:lnTo>
                  <a:pt x="58842" y="66260"/>
                </a:lnTo>
                <a:lnTo>
                  <a:pt x="57570" y="66039"/>
                </a:lnTo>
                <a:lnTo>
                  <a:pt x="35513" y="58419"/>
                </a:lnTo>
                <a:lnTo>
                  <a:pt x="22014" y="55427"/>
                </a:lnTo>
                <a:close/>
              </a:path>
              <a:path w="3001010" h="166370">
                <a:moveTo>
                  <a:pt x="2147795" y="51391"/>
                </a:moveTo>
                <a:lnTo>
                  <a:pt x="2132613" y="52748"/>
                </a:lnTo>
                <a:lnTo>
                  <a:pt x="2127891" y="58419"/>
                </a:lnTo>
                <a:lnTo>
                  <a:pt x="2128894" y="72389"/>
                </a:lnTo>
                <a:lnTo>
                  <a:pt x="2134994" y="77469"/>
                </a:lnTo>
                <a:lnTo>
                  <a:pt x="2142018" y="77469"/>
                </a:lnTo>
                <a:lnTo>
                  <a:pt x="2149610" y="76789"/>
                </a:lnTo>
                <a:lnTo>
                  <a:pt x="2154330" y="71119"/>
                </a:lnTo>
                <a:lnTo>
                  <a:pt x="2153328" y="57150"/>
                </a:lnTo>
                <a:lnTo>
                  <a:pt x="2147795" y="51391"/>
                </a:lnTo>
                <a:close/>
              </a:path>
              <a:path w="3001010" h="166370">
                <a:moveTo>
                  <a:pt x="2149610" y="76789"/>
                </a:moveTo>
                <a:lnTo>
                  <a:pt x="2142018" y="77469"/>
                </a:lnTo>
                <a:lnTo>
                  <a:pt x="2149043" y="77469"/>
                </a:lnTo>
                <a:lnTo>
                  <a:pt x="2149610" y="76789"/>
                </a:lnTo>
                <a:close/>
              </a:path>
              <a:path w="3001010" h="166370">
                <a:moveTo>
                  <a:pt x="2261040" y="44450"/>
                </a:moveTo>
                <a:lnTo>
                  <a:pt x="2254007" y="44450"/>
                </a:lnTo>
                <a:lnTo>
                  <a:pt x="2225542" y="46989"/>
                </a:lnTo>
                <a:lnTo>
                  <a:pt x="2168640" y="49530"/>
                </a:lnTo>
                <a:lnTo>
                  <a:pt x="2147795" y="51391"/>
                </a:lnTo>
                <a:lnTo>
                  <a:pt x="2153328" y="57150"/>
                </a:lnTo>
                <a:lnTo>
                  <a:pt x="2154330" y="71119"/>
                </a:lnTo>
                <a:lnTo>
                  <a:pt x="2149610" y="76789"/>
                </a:lnTo>
                <a:lnTo>
                  <a:pt x="2170334" y="74930"/>
                </a:lnTo>
                <a:lnTo>
                  <a:pt x="2226991" y="72389"/>
                </a:lnTo>
                <a:lnTo>
                  <a:pt x="2247741" y="70530"/>
                </a:lnTo>
                <a:lnTo>
                  <a:pt x="2242300" y="64769"/>
                </a:lnTo>
                <a:lnTo>
                  <a:pt x="2241567" y="50800"/>
                </a:lnTo>
                <a:lnTo>
                  <a:pt x="2246973" y="45719"/>
                </a:lnTo>
                <a:lnTo>
                  <a:pt x="2261289" y="44660"/>
                </a:lnTo>
                <a:lnTo>
                  <a:pt x="2261040" y="44450"/>
                </a:lnTo>
                <a:close/>
              </a:path>
              <a:path w="3001010" h="166370">
                <a:moveTo>
                  <a:pt x="12791" y="53339"/>
                </a:moveTo>
                <a:lnTo>
                  <a:pt x="7726" y="57150"/>
                </a:lnTo>
                <a:lnTo>
                  <a:pt x="5947" y="67309"/>
                </a:lnTo>
                <a:lnTo>
                  <a:pt x="9254" y="72389"/>
                </a:lnTo>
                <a:lnTo>
                  <a:pt x="26119" y="76590"/>
                </a:lnTo>
                <a:lnTo>
                  <a:pt x="24026" y="73659"/>
                </a:lnTo>
                <a:lnTo>
                  <a:pt x="23222" y="72389"/>
                </a:lnTo>
                <a:lnTo>
                  <a:pt x="22460" y="72389"/>
                </a:lnTo>
                <a:lnTo>
                  <a:pt x="22449" y="71119"/>
                </a:lnTo>
                <a:lnTo>
                  <a:pt x="23894" y="71119"/>
                </a:lnTo>
                <a:lnTo>
                  <a:pt x="26761" y="68580"/>
                </a:lnTo>
                <a:lnTo>
                  <a:pt x="27575" y="62230"/>
                </a:lnTo>
                <a:lnTo>
                  <a:pt x="22786" y="55880"/>
                </a:lnTo>
                <a:lnTo>
                  <a:pt x="22014" y="55427"/>
                </a:lnTo>
                <a:lnTo>
                  <a:pt x="12791" y="53339"/>
                </a:lnTo>
                <a:close/>
              </a:path>
              <a:path w="3001010" h="166370">
                <a:moveTo>
                  <a:pt x="22449" y="71119"/>
                </a:moveTo>
                <a:lnTo>
                  <a:pt x="22460" y="72389"/>
                </a:lnTo>
                <a:lnTo>
                  <a:pt x="22955" y="71951"/>
                </a:lnTo>
                <a:lnTo>
                  <a:pt x="22449" y="71119"/>
                </a:lnTo>
                <a:close/>
              </a:path>
              <a:path w="3001010" h="166370">
                <a:moveTo>
                  <a:pt x="22955" y="71951"/>
                </a:moveTo>
                <a:lnTo>
                  <a:pt x="22460" y="72389"/>
                </a:lnTo>
                <a:lnTo>
                  <a:pt x="23222" y="72389"/>
                </a:lnTo>
                <a:lnTo>
                  <a:pt x="22955" y="71951"/>
                </a:lnTo>
                <a:close/>
              </a:path>
              <a:path w="3001010" h="166370">
                <a:moveTo>
                  <a:pt x="23894" y="71119"/>
                </a:moveTo>
                <a:lnTo>
                  <a:pt x="22449" y="71119"/>
                </a:lnTo>
                <a:lnTo>
                  <a:pt x="22955" y="71951"/>
                </a:lnTo>
                <a:lnTo>
                  <a:pt x="23894" y="71119"/>
                </a:lnTo>
                <a:close/>
              </a:path>
              <a:path w="3001010" h="166370">
                <a:moveTo>
                  <a:pt x="1913078" y="70633"/>
                </a:moveTo>
                <a:lnTo>
                  <a:pt x="1906300" y="71119"/>
                </a:lnTo>
                <a:lnTo>
                  <a:pt x="1906082" y="71384"/>
                </a:lnTo>
                <a:lnTo>
                  <a:pt x="1913078" y="70633"/>
                </a:lnTo>
                <a:close/>
              </a:path>
              <a:path w="3001010" h="166370">
                <a:moveTo>
                  <a:pt x="2255332" y="69850"/>
                </a:moveTo>
                <a:lnTo>
                  <a:pt x="2247741" y="70530"/>
                </a:lnTo>
                <a:lnTo>
                  <a:pt x="2248298" y="71119"/>
                </a:lnTo>
                <a:lnTo>
                  <a:pt x="2255332" y="69850"/>
                </a:lnTo>
                <a:close/>
              </a:path>
              <a:path w="3001010" h="166370">
                <a:moveTo>
                  <a:pt x="1920372" y="69850"/>
                </a:moveTo>
                <a:lnTo>
                  <a:pt x="1913078" y="70633"/>
                </a:lnTo>
                <a:lnTo>
                  <a:pt x="1920607" y="70092"/>
                </a:lnTo>
                <a:lnTo>
                  <a:pt x="1920372" y="69850"/>
                </a:lnTo>
                <a:close/>
              </a:path>
              <a:path w="3001010" h="166370">
                <a:moveTo>
                  <a:pt x="2261289" y="44660"/>
                </a:moveTo>
                <a:lnTo>
                  <a:pt x="2246973" y="45719"/>
                </a:lnTo>
                <a:lnTo>
                  <a:pt x="2241567" y="50800"/>
                </a:lnTo>
                <a:lnTo>
                  <a:pt x="2242300" y="64769"/>
                </a:lnTo>
                <a:lnTo>
                  <a:pt x="2247741" y="70530"/>
                </a:lnTo>
                <a:lnTo>
                  <a:pt x="2255332" y="69850"/>
                </a:lnTo>
                <a:lnTo>
                  <a:pt x="2262655" y="69508"/>
                </a:lnTo>
                <a:lnTo>
                  <a:pt x="2267770" y="63500"/>
                </a:lnTo>
                <a:lnTo>
                  <a:pt x="2267039" y="49530"/>
                </a:lnTo>
                <a:lnTo>
                  <a:pt x="2261289" y="44660"/>
                </a:lnTo>
                <a:close/>
              </a:path>
              <a:path w="3001010" h="166370">
                <a:moveTo>
                  <a:pt x="2262655" y="69508"/>
                </a:moveTo>
                <a:lnTo>
                  <a:pt x="2255332" y="69850"/>
                </a:lnTo>
                <a:lnTo>
                  <a:pt x="2262365" y="69850"/>
                </a:lnTo>
                <a:lnTo>
                  <a:pt x="2262655" y="69508"/>
                </a:lnTo>
                <a:close/>
              </a:path>
              <a:path w="3001010" h="166370">
                <a:moveTo>
                  <a:pt x="2355728" y="39908"/>
                </a:moveTo>
                <a:lnTo>
                  <a:pt x="2281311" y="43180"/>
                </a:lnTo>
                <a:lnTo>
                  <a:pt x="2261289" y="44660"/>
                </a:lnTo>
                <a:lnTo>
                  <a:pt x="2267039" y="49530"/>
                </a:lnTo>
                <a:lnTo>
                  <a:pt x="2267770" y="63500"/>
                </a:lnTo>
                <a:lnTo>
                  <a:pt x="2262655" y="69508"/>
                </a:lnTo>
                <a:lnTo>
                  <a:pt x="2364431" y="64769"/>
                </a:lnTo>
                <a:lnTo>
                  <a:pt x="2357389" y="64769"/>
                </a:lnTo>
                <a:lnTo>
                  <a:pt x="2351414" y="59689"/>
                </a:lnTo>
                <a:lnTo>
                  <a:pt x="2350747" y="45719"/>
                </a:lnTo>
                <a:lnTo>
                  <a:pt x="2355728" y="39908"/>
                </a:lnTo>
                <a:close/>
              </a:path>
              <a:path w="3001010" h="166370">
                <a:moveTo>
                  <a:pt x="2370288" y="39369"/>
                </a:moveTo>
                <a:lnTo>
                  <a:pt x="2355728" y="39908"/>
                </a:lnTo>
                <a:lnTo>
                  <a:pt x="2350747" y="45719"/>
                </a:lnTo>
                <a:lnTo>
                  <a:pt x="2351414" y="59689"/>
                </a:lnTo>
                <a:lnTo>
                  <a:pt x="2357389" y="64769"/>
                </a:lnTo>
                <a:lnTo>
                  <a:pt x="2364431" y="64769"/>
                </a:lnTo>
                <a:lnTo>
                  <a:pt x="2371784" y="64411"/>
                </a:lnTo>
                <a:lnTo>
                  <a:pt x="2376923" y="58419"/>
                </a:lnTo>
                <a:lnTo>
                  <a:pt x="2376266" y="44450"/>
                </a:lnTo>
                <a:lnTo>
                  <a:pt x="2370288" y="39369"/>
                </a:lnTo>
                <a:close/>
              </a:path>
              <a:path w="3001010" h="166370">
                <a:moveTo>
                  <a:pt x="2371784" y="64411"/>
                </a:moveTo>
                <a:lnTo>
                  <a:pt x="2364431" y="64769"/>
                </a:lnTo>
                <a:lnTo>
                  <a:pt x="2371477" y="64769"/>
                </a:lnTo>
                <a:lnTo>
                  <a:pt x="2371784" y="64411"/>
                </a:lnTo>
                <a:close/>
              </a:path>
              <a:path w="3001010" h="166370">
                <a:moveTo>
                  <a:pt x="2460709" y="35917"/>
                </a:moveTo>
                <a:lnTo>
                  <a:pt x="2441870" y="36830"/>
                </a:lnTo>
                <a:lnTo>
                  <a:pt x="2415653" y="36830"/>
                </a:lnTo>
                <a:lnTo>
                  <a:pt x="2363235" y="39369"/>
                </a:lnTo>
                <a:lnTo>
                  <a:pt x="2370288" y="39369"/>
                </a:lnTo>
                <a:lnTo>
                  <a:pt x="2376266" y="44450"/>
                </a:lnTo>
                <a:lnTo>
                  <a:pt x="2376923" y="58419"/>
                </a:lnTo>
                <a:lnTo>
                  <a:pt x="2371784" y="64411"/>
                </a:lnTo>
                <a:lnTo>
                  <a:pt x="2416586" y="62230"/>
                </a:lnTo>
                <a:lnTo>
                  <a:pt x="2442672" y="62230"/>
                </a:lnTo>
                <a:lnTo>
                  <a:pt x="2468762" y="60959"/>
                </a:lnTo>
                <a:lnTo>
                  <a:pt x="2461697" y="60959"/>
                </a:lnTo>
                <a:lnTo>
                  <a:pt x="2455819" y="55880"/>
                </a:lnTo>
                <a:lnTo>
                  <a:pt x="2455446" y="41909"/>
                </a:lnTo>
                <a:lnTo>
                  <a:pt x="2460709" y="35917"/>
                </a:lnTo>
                <a:close/>
              </a:path>
              <a:path w="3001010" h="166370">
                <a:moveTo>
                  <a:pt x="2132613" y="52748"/>
                </a:moveTo>
                <a:lnTo>
                  <a:pt x="2111777" y="54609"/>
                </a:lnTo>
                <a:lnTo>
                  <a:pt x="2083363" y="55880"/>
                </a:lnTo>
                <a:lnTo>
                  <a:pt x="2026573" y="60959"/>
                </a:lnTo>
                <a:lnTo>
                  <a:pt x="2021941" y="61797"/>
                </a:lnTo>
                <a:lnTo>
                  <a:pt x="2033590" y="60959"/>
                </a:lnTo>
                <a:lnTo>
                  <a:pt x="2128073" y="60959"/>
                </a:lnTo>
                <a:lnTo>
                  <a:pt x="2127891" y="58419"/>
                </a:lnTo>
                <a:lnTo>
                  <a:pt x="2132613" y="52748"/>
                </a:lnTo>
                <a:close/>
              </a:path>
              <a:path w="3001010" h="166370">
                <a:moveTo>
                  <a:pt x="2475166" y="35559"/>
                </a:moveTo>
                <a:lnTo>
                  <a:pt x="2468097" y="35559"/>
                </a:lnTo>
                <a:lnTo>
                  <a:pt x="2460709" y="35917"/>
                </a:lnTo>
                <a:lnTo>
                  <a:pt x="2455446" y="41909"/>
                </a:lnTo>
                <a:lnTo>
                  <a:pt x="2455819" y="55880"/>
                </a:lnTo>
                <a:lnTo>
                  <a:pt x="2461697" y="60959"/>
                </a:lnTo>
                <a:lnTo>
                  <a:pt x="2475829" y="60959"/>
                </a:lnTo>
                <a:lnTo>
                  <a:pt x="2481411" y="54609"/>
                </a:lnTo>
                <a:lnTo>
                  <a:pt x="2481044" y="40639"/>
                </a:lnTo>
                <a:lnTo>
                  <a:pt x="2475166" y="35559"/>
                </a:lnTo>
                <a:close/>
              </a:path>
              <a:path w="3001010" h="166370">
                <a:moveTo>
                  <a:pt x="2559297" y="34289"/>
                </a:moveTo>
                <a:lnTo>
                  <a:pt x="2517230" y="34289"/>
                </a:lnTo>
                <a:lnTo>
                  <a:pt x="2492659" y="35559"/>
                </a:lnTo>
                <a:lnTo>
                  <a:pt x="2475166" y="35559"/>
                </a:lnTo>
                <a:lnTo>
                  <a:pt x="2481044" y="40639"/>
                </a:lnTo>
                <a:lnTo>
                  <a:pt x="2481411" y="54609"/>
                </a:lnTo>
                <a:lnTo>
                  <a:pt x="2475829" y="60959"/>
                </a:lnTo>
                <a:lnTo>
                  <a:pt x="2493223" y="60959"/>
                </a:lnTo>
                <a:lnTo>
                  <a:pt x="2517686" y="59689"/>
                </a:lnTo>
                <a:lnTo>
                  <a:pt x="2559540" y="59689"/>
                </a:lnTo>
                <a:lnTo>
                  <a:pt x="2553747" y="53339"/>
                </a:lnTo>
                <a:lnTo>
                  <a:pt x="2553613" y="39369"/>
                </a:lnTo>
                <a:lnTo>
                  <a:pt x="2559297" y="34289"/>
                </a:lnTo>
                <a:close/>
              </a:path>
              <a:path w="3001010" h="166370">
                <a:moveTo>
                  <a:pt x="2686233" y="33019"/>
                </a:moveTo>
                <a:lnTo>
                  <a:pt x="2598085" y="33020"/>
                </a:lnTo>
                <a:lnTo>
                  <a:pt x="2559297" y="34289"/>
                </a:lnTo>
                <a:lnTo>
                  <a:pt x="2553613" y="39369"/>
                </a:lnTo>
                <a:lnTo>
                  <a:pt x="2553747" y="53339"/>
                </a:lnTo>
                <a:lnTo>
                  <a:pt x="2559540" y="59689"/>
                </a:lnTo>
                <a:lnTo>
                  <a:pt x="2573698" y="59689"/>
                </a:lnTo>
                <a:lnTo>
                  <a:pt x="2579384" y="53339"/>
                </a:lnTo>
                <a:lnTo>
                  <a:pt x="2579252" y="39369"/>
                </a:lnTo>
                <a:lnTo>
                  <a:pt x="2573459" y="34289"/>
                </a:lnTo>
                <a:lnTo>
                  <a:pt x="2685085" y="34289"/>
                </a:lnTo>
                <a:lnTo>
                  <a:pt x="2686233" y="33019"/>
                </a:lnTo>
                <a:close/>
              </a:path>
              <a:path w="3001010" h="166370">
                <a:moveTo>
                  <a:pt x="2685085" y="34289"/>
                </a:moveTo>
                <a:lnTo>
                  <a:pt x="2573459" y="34289"/>
                </a:lnTo>
                <a:lnTo>
                  <a:pt x="2579252" y="39369"/>
                </a:lnTo>
                <a:lnTo>
                  <a:pt x="2579384" y="53339"/>
                </a:lnTo>
                <a:lnTo>
                  <a:pt x="2573698" y="59689"/>
                </a:lnTo>
                <a:lnTo>
                  <a:pt x="2598296" y="59689"/>
                </a:lnTo>
                <a:lnTo>
                  <a:pt x="2629974" y="58419"/>
                </a:lnTo>
                <a:lnTo>
                  <a:pt x="2686248" y="58419"/>
                </a:lnTo>
                <a:lnTo>
                  <a:pt x="2680502" y="53339"/>
                </a:lnTo>
                <a:lnTo>
                  <a:pt x="2680493" y="39369"/>
                </a:lnTo>
                <a:lnTo>
                  <a:pt x="2685085" y="34289"/>
                </a:lnTo>
                <a:close/>
              </a:path>
              <a:path w="3001010" h="166370">
                <a:moveTo>
                  <a:pt x="2700398" y="33019"/>
                </a:moveTo>
                <a:lnTo>
                  <a:pt x="2686233" y="33019"/>
                </a:lnTo>
                <a:lnTo>
                  <a:pt x="2680493" y="39369"/>
                </a:lnTo>
                <a:lnTo>
                  <a:pt x="2680502" y="53339"/>
                </a:lnTo>
                <a:lnTo>
                  <a:pt x="2686248" y="58419"/>
                </a:lnTo>
                <a:lnTo>
                  <a:pt x="2700413" y="58419"/>
                </a:lnTo>
                <a:lnTo>
                  <a:pt x="2706151" y="53339"/>
                </a:lnTo>
                <a:lnTo>
                  <a:pt x="2706144" y="39369"/>
                </a:lnTo>
                <a:lnTo>
                  <a:pt x="2700398" y="33019"/>
                </a:lnTo>
                <a:close/>
              </a:path>
              <a:path w="3001010" h="166370">
                <a:moveTo>
                  <a:pt x="2830530" y="30736"/>
                </a:moveTo>
                <a:lnTo>
                  <a:pt x="2765586" y="33019"/>
                </a:lnTo>
                <a:lnTo>
                  <a:pt x="2700398" y="33019"/>
                </a:lnTo>
                <a:lnTo>
                  <a:pt x="2706144" y="39369"/>
                </a:lnTo>
                <a:lnTo>
                  <a:pt x="2706151" y="53339"/>
                </a:lnTo>
                <a:lnTo>
                  <a:pt x="2700413" y="58419"/>
                </a:lnTo>
                <a:lnTo>
                  <a:pt x="2766109" y="58419"/>
                </a:lnTo>
                <a:lnTo>
                  <a:pt x="2838860" y="55880"/>
                </a:lnTo>
                <a:lnTo>
                  <a:pt x="2831782" y="55880"/>
                </a:lnTo>
                <a:lnTo>
                  <a:pt x="2825814" y="50800"/>
                </a:lnTo>
                <a:lnTo>
                  <a:pt x="2825245" y="36830"/>
                </a:lnTo>
                <a:lnTo>
                  <a:pt x="2830530" y="30736"/>
                </a:lnTo>
                <a:close/>
              </a:path>
              <a:path w="3001010" h="166370">
                <a:moveTo>
                  <a:pt x="2844908" y="30480"/>
                </a:moveTo>
                <a:lnTo>
                  <a:pt x="2837830" y="30480"/>
                </a:lnTo>
                <a:lnTo>
                  <a:pt x="2830530" y="30736"/>
                </a:lnTo>
                <a:lnTo>
                  <a:pt x="2825245" y="36830"/>
                </a:lnTo>
                <a:lnTo>
                  <a:pt x="2825814" y="50800"/>
                </a:lnTo>
                <a:lnTo>
                  <a:pt x="2831782" y="55880"/>
                </a:lnTo>
                <a:lnTo>
                  <a:pt x="2838860" y="55880"/>
                </a:lnTo>
                <a:lnTo>
                  <a:pt x="2846271" y="55495"/>
                </a:lnTo>
                <a:lnTo>
                  <a:pt x="2851444" y="49530"/>
                </a:lnTo>
                <a:lnTo>
                  <a:pt x="2850875" y="35559"/>
                </a:lnTo>
                <a:lnTo>
                  <a:pt x="2844908" y="30480"/>
                </a:lnTo>
                <a:close/>
              </a:path>
              <a:path w="3001010" h="166370">
                <a:moveTo>
                  <a:pt x="2846271" y="55495"/>
                </a:moveTo>
                <a:lnTo>
                  <a:pt x="2838860" y="55880"/>
                </a:lnTo>
                <a:lnTo>
                  <a:pt x="2845938" y="55880"/>
                </a:lnTo>
                <a:lnTo>
                  <a:pt x="2846271" y="55495"/>
                </a:lnTo>
                <a:close/>
              </a:path>
              <a:path w="3001010" h="166370">
                <a:moveTo>
                  <a:pt x="2926624" y="30480"/>
                </a:moveTo>
                <a:lnTo>
                  <a:pt x="2844908" y="30480"/>
                </a:lnTo>
                <a:lnTo>
                  <a:pt x="2850875" y="35559"/>
                </a:lnTo>
                <a:lnTo>
                  <a:pt x="2851444" y="49530"/>
                </a:lnTo>
                <a:lnTo>
                  <a:pt x="2846271" y="55495"/>
                </a:lnTo>
                <a:lnTo>
                  <a:pt x="2863360" y="54609"/>
                </a:lnTo>
                <a:lnTo>
                  <a:pt x="2887865" y="54609"/>
                </a:lnTo>
                <a:lnTo>
                  <a:pt x="2912376" y="53339"/>
                </a:lnTo>
                <a:lnTo>
                  <a:pt x="2929807" y="53339"/>
                </a:lnTo>
                <a:lnTo>
                  <a:pt x="2923987" y="46989"/>
                </a:lnTo>
                <a:lnTo>
                  <a:pt x="2923792" y="33019"/>
                </a:lnTo>
                <a:lnTo>
                  <a:pt x="2926624" y="30480"/>
                </a:lnTo>
                <a:close/>
              </a:path>
              <a:path w="3001010" h="166370">
                <a:moveTo>
                  <a:pt x="14346" y="53339"/>
                </a:moveTo>
                <a:lnTo>
                  <a:pt x="12791" y="53339"/>
                </a:lnTo>
                <a:lnTo>
                  <a:pt x="22014" y="55427"/>
                </a:lnTo>
                <a:lnTo>
                  <a:pt x="20619" y="54609"/>
                </a:lnTo>
                <a:lnTo>
                  <a:pt x="14346" y="53339"/>
                </a:lnTo>
                <a:close/>
              </a:path>
              <a:path w="3001010" h="166370">
                <a:moveTo>
                  <a:pt x="2959201" y="27170"/>
                </a:moveTo>
                <a:lnTo>
                  <a:pt x="2929455" y="27939"/>
                </a:lnTo>
                <a:lnTo>
                  <a:pt x="2923953" y="32876"/>
                </a:lnTo>
                <a:lnTo>
                  <a:pt x="2923863" y="38100"/>
                </a:lnTo>
                <a:lnTo>
                  <a:pt x="2923987" y="46989"/>
                </a:lnTo>
                <a:lnTo>
                  <a:pt x="2929807" y="53339"/>
                </a:lnTo>
                <a:lnTo>
                  <a:pt x="2936890" y="53339"/>
                </a:lnTo>
                <a:lnTo>
                  <a:pt x="2944169" y="53119"/>
                </a:lnTo>
                <a:lnTo>
                  <a:pt x="2949634" y="46989"/>
                </a:lnTo>
                <a:lnTo>
                  <a:pt x="2949440" y="33019"/>
                </a:lnTo>
                <a:lnTo>
                  <a:pt x="2943620" y="27939"/>
                </a:lnTo>
                <a:lnTo>
                  <a:pt x="2958748" y="27939"/>
                </a:lnTo>
                <a:lnTo>
                  <a:pt x="2959201" y="27170"/>
                </a:lnTo>
                <a:close/>
              </a:path>
              <a:path w="3001010" h="166370">
                <a:moveTo>
                  <a:pt x="2944169" y="53119"/>
                </a:moveTo>
                <a:lnTo>
                  <a:pt x="2936890" y="53339"/>
                </a:lnTo>
                <a:lnTo>
                  <a:pt x="2943973" y="53339"/>
                </a:lnTo>
                <a:lnTo>
                  <a:pt x="2944169" y="53119"/>
                </a:lnTo>
                <a:close/>
              </a:path>
              <a:path w="3001010" h="166370">
                <a:moveTo>
                  <a:pt x="2967287" y="52420"/>
                </a:moveTo>
                <a:lnTo>
                  <a:pt x="2964268" y="52511"/>
                </a:lnTo>
                <a:lnTo>
                  <a:pt x="2965180" y="53339"/>
                </a:lnTo>
                <a:lnTo>
                  <a:pt x="2967969" y="52804"/>
                </a:lnTo>
                <a:lnTo>
                  <a:pt x="2967287" y="52420"/>
                </a:lnTo>
                <a:close/>
              </a:path>
              <a:path w="3001010" h="166370">
                <a:moveTo>
                  <a:pt x="2975265" y="52179"/>
                </a:moveTo>
                <a:lnTo>
                  <a:pt x="2970470" y="52324"/>
                </a:lnTo>
                <a:lnTo>
                  <a:pt x="2967969" y="52804"/>
                </a:lnTo>
                <a:lnTo>
                  <a:pt x="2968921" y="53339"/>
                </a:lnTo>
                <a:lnTo>
                  <a:pt x="2975265" y="52179"/>
                </a:lnTo>
                <a:close/>
              </a:path>
              <a:path w="3001010" h="166370">
                <a:moveTo>
                  <a:pt x="2958748" y="27939"/>
                </a:moveTo>
                <a:lnTo>
                  <a:pt x="2943620" y="27939"/>
                </a:lnTo>
                <a:lnTo>
                  <a:pt x="2949440" y="33019"/>
                </a:lnTo>
                <a:lnTo>
                  <a:pt x="2949634" y="46989"/>
                </a:lnTo>
                <a:lnTo>
                  <a:pt x="2944169" y="53119"/>
                </a:lnTo>
                <a:lnTo>
                  <a:pt x="2964268" y="52511"/>
                </a:lnTo>
                <a:lnTo>
                  <a:pt x="2959582" y="48259"/>
                </a:lnTo>
                <a:lnTo>
                  <a:pt x="2958101" y="34289"/>
                </a:lnTo>
                <a:lnTo>
                  <a:pt x="2958884" y="33313"/>
                </a:lnTo>
                <a:lnTo>
                  <a:pt x="2958001" y="29209"/>
                </a:lnTo>
                <a:lnTo>
                  <a:pt x="2958748" y="27939"/>
                </a:lnTo>
                <a:close/>
              </a:path>
              <a:path w="3001010" h="166370">
                <a:moveTo>
                  <a:pt x="2970470" y="52324"/>
                </a:moveTo>
                <a:lnTo>
                  <a:pt x="2967287" y="52420"/>
                </a:lnTo>
                <a:lnTo>
                  <a:pt x="2967969" y="52804"/>
                </a:lnTo>
                <a:lnTo>
                  <a:pt x="2970470" y="52324"/>
                </a:lnTo>
                <a:close/>
              </a:path>
              <a:path w="3001010" h="166370">
                <a:moveTo>
                  <a:pt x="2140202" y="52069"/>
                </a:moveTo>
                <a:lnTo>
                  <a:pt x="2133178" y="52069"/>
                </a:lnTo>
                <a:lnTo>
                  <a:pt x="2132613" y="52748"/>
                </a:lnTo>
                <a:lnTo>
                  <a:pt x="2140202" y="52069"/>
                </a:lnTo>
                <a:close/>
              </a:path>
              <a:path w="3001010" h="166370">
                <a:moveTo>
                  <a:pt x="2958884" y="33313"/>
                </a:moveTo>
                <a:lnTo>
                  <a:pt x="2958101" y="34289"/>
                </a:lnTo>
                <a:lnTo>
                  <a:pt x="2959582" y="48259"/>
                </a:lnTo>
                <a:lnTo>
                  <a:pt x="2964268" y="52511"/>
                </a:lnTo>
                <a:lnTo>
                  <a:pt x="2967287" y="52420"/>
                </a:lnTo>
                <a:lnTo>
                  <a:pt x="2962150" y="49530"/>
                </a:lnTo>
                <a:lnTo>
                  <a:pt x="2959367" y="35559"/>
                </a:lnTo>
                <a:lnTo>
                  <a:pt x="2958884" y="33313"/>
                </a:lnTo>
                <a:close/>
              </a:path>
              <a:path w="3001010" h="166370">
                <a:moveTo>
                  <a:pt x="2959641" y="36830"/>
                </a:moveTo>
                <a:lnTo>
                  <a:pt x="2962150" y="49530"/>
                </a:lnTo>
                <a:lnTo>
                  <a:pt x="2967287" y="52420"/>
                </a:lnTo>
                <a:lnTo>
                  <a:pt x="2970470" y="52324"/>
                </a:lnTo>
                <a:lnTo>
                  <a:pt x="2971795" y="52069"/>
                </a:lnTo>
                <a:lnTo>
                  <a:pt x="2975862" y="52069"/>
                </a:lnTo>
                <a:lnTo>
                  <a:pt x="2979648" y="51377"/>
                </a:lnTo>
                <a:lnTo>
                  <a:pt x="2983123" y="48259"/>
                </a:lnTo>
                <a:lnTo>
                  <a:pt x="2967826" y="48259"/>
                </a:lnTo>
                <a:lnTo>
                  <a:pt x="2961054" y="43180"/>
                </a:lnTo>
                <a:lnTo>
                  <a:pt x="2959641" y="36830"/>
                </a:lnTo>
                <a:close/>
              </a:path>
              <a:path w="3001010" h="166370">
                <a:moveTo>
                  <a:pt x="2975862" y="52069"/>
                </a:moveTo>
                <a:lnTo>
                  <a:pt x="2971795" y="52069"/>
                </a:lnTo>
                <a:lnTo>
                  <a:pt x="2970470" y="52324"/>
                </a:lnTo>
                <a:lnTo>
                  <a:pt x="2975265" y="52179"/>
                </a:lnTo>
                <a:lnTo>
                  <a:pt x="2975862" y="52069"/>
                </a:lnTo>
                <a:close/>
              </a:path>
              <a:path w="3001010" h="166370">
                <a:moveTo>
                  <a:pt x="2979648" y="51377"/>
                </a:moveTo>
                <a:lnTo>
                  <a:pt x="2975265" y="52179"/>
                </a:lnTo>
                <a:lnTo>
                  <a:pt x="2978876" y="52069"/>
                </a:lnTo>
                <a:lnTo>
                  <a:pt x="2979648" y="51377"/>
                </a:lnTo>
                <a:close/>
              </a:path>
              <a:path w="3001010" h="166370">
                <a:moveTo>
                  <a:pt x="2147227" y="50800"/>
                </a:moveTo>
                <a:lnTo>
                  <a:pt x="2140202" y="52069"/>
                </a:lnTo>
                <a:lnTo>
                  <a:pt x="2147795" y="51391"/>
                </a:lnTo>
                <a:lnTo>
                  <a:pt x="2147227" y="50800"/>
                </a:lnTo>
                <a:close/>
              </a:path>
              <a:path w="3001010" h="166370">
                <a:moveTo>
                  <a:pt x="2980484" y="51224"/>
                </a:moveTo>
                <a:lnTo>
                  <a:pt x="2979632" y="51391"/>
                </a:lnTo>
                <a:lnTo>
                  <a:pt x="2978876" y="52069"/>
                </a:lnTo>
                <a:lnTo>
                  <a:pt x="2979553" y="52069"/>
                </a:lnTo>
                <a:lnTo>
                  <a:pt x="2980484" y="51224"/>
                </a:lnTo>
                <a:close/>
              </a:path>
              <a:path w="3001010" h="166370">
                <a:moveTo>
                  <a:pt x="2984050" y="47428"/>
                </a:moveTo>
                <a:lnTo>
                  <a:pt x="2979648" y="51377"/>
                </a:lnTo>
                <a:lnTo>
                  <a:pt x="2980484" y="51224"/>
                </a:lnTo>
                <a:lnTo>
                  <a:pt x="2983748" y="48259"/>
                </a:lnTo>
                <a:lnTo>
                  <a:pt x="2984050" y="47428"/>
                </a:lnTo>
                <a:close/>
              </a:path>
              <a:path w="3001010" h="166370">
                <a:moveTo>
                  <a:pt x="2986129" y="38456"/>
                </a:moveTo>
                <a:lnTo>
                  <a:pt x="2986071" y="40639"/>
                </a:lnTo>
                <a:lnTo>
                  <a:pt x="2985991" y="41909"/>
                </a:lnTo>
                <a:lnTo>
                  <a:pt x="2985752" y="43180"/>
                </a:lnTo>
                <a:lnTo>
                  <a:pt x="2985594" y="43180"/>
                </a:lnTo>
                <a:lnTo>
                  <a:pt x="2984527" y="46116"/>
                </a:lnTo>
                <a:lnTo>
                  <a:pt x="2984539" y="46989"/>
                </a:lnTo>
                <a:lnTo>
                  <a:pt x="2984050" y="47428"/>
                </a:lnTo>
                <a:lnTo>
                  <a:pt x="2983748" y="48259"/>
                </a:lnTo>
                <a:lnTo>
                  <a:pt x="2980484" y="51224"/>
                </a:lnTo>
                <a:lnTo>
                  <a:pt x="2982803" y="50800"/>
                </a:lnTo>
                <a:lnTo>
                  <a:pt x="2987287" y="44450"/>
                </a:lnTo>
                <a:lnTo>
                  <a:pt x="2986129" y="38456"/>
                </a:lnTo>
                <a:close/>
              </a:path>
              <a:path w="3001010" h="166370">
                <a:moveTo>
                  <a:pt x="2978523" y="26669"/>
                </a:moveTo>
                <a:lnTo>
                  <a:pt x="2968842" y="26920"/>
                </a:lnTo>
                <a:lnTo>
                  <a:pt x="2963189" y="27939"/>
                </a:lnTo>
                <a:lnTo>
                  <a:pt x="2959026" y="33135"/>
                </a:lnTo>
                <a:lnTo>
                  <a:pt x="2958989" y="33313"/>
                </a:lnTo>
                <a:lnTo>
                  <a:pt x="2959641" y="36830"/>
                </a:lnTo>
                <a:lnTo>
                  <a:pt x="2961054" y="43180"/>
                </a:lnTo>
                <a:lnTo>
                  <a:pt x="2967826" y="48259"/>
                </a:lnTo>
                <a:lnTo>
                  <a:pt x="2981099" y="45719"/>
                </a:lnTo>
                <a:lnTo>
                  <a:pt x="2984453" y="40861"/>
                </a:lnTo>
                <a:lnTo>
                  <a:pt x="2984343" y="33019"/>
                </a:lnTo>
                <a:lnTo>
                  <a:pt x="2978523" y="26669"/>
                </a:lnTo>
                <a:close/>
              </a:path>
              <a:path w="3001010" h="166370">
                <a:moveTo>
                  <a:pt x="2984453" y="40861"/>
                </a:moveTo>
                <a:lnTo>
                  <a:pt x="2981099" y="45719"/>
                </a:lnTo>
                <a:lnTo>
                  <a:pt x="2967826" y="48259"/>
                </a:lnTo>
                <a:lnTo>
                  <a:pt x="2983123" y="48259"/>
                </a:lnTo>
                <a:lnTo>
                  <a:pt x="2984050" y="47428"/>
                </a:lnTo>
                <a:lnTo>
                  <a:pt x="2984527" y="46116"/>
                </a:lnTo>
                <a:lnTo>
                  <a:pt x="2984453" y="40861"/>
                </a:lnTo>
                <a:close/>
              </a:path>
              <a:path w="3001010" h="166370">
                <a:moveTo>
                  <a:pt x="2984527" y="46116"/>
                </a:moveTo>
                <a:lnTo>
                  <a:pt x="2984050" y="47428"/>
                </a:lnTo>
                <a:lnTo>
                  <a:pt x="2984539" y="46989"/>
                </a:lnTo>
                <a:lnTo>
                  <a:pt x="2984527" y="46116"/>
                </a:lnTo>
                <a:close/>
              </a:path>
              <a:path w="3001010" h="166370">
                <a:moveTo>
                  <a:pt x="2985007" y="33020"/>
                </a:moveTo>
                <a:lnTo>
                  <a:pt x="2985067" y="34289"/>
                </a:lnTo>
                <a:lnTo>
                  <a:pt x="2985483" y="39369"/>
                </a:lnTo>
                <a:lnTo>
                  <a:pt x="2984606" y="40639"/>
                </a:lnTo>
                <a:lnTo>
                  <a:pt x="2984527" y="46116"/>
                </a:lnTo>
                <a:lnTo>
                  <a:pt x="2985594" y="43180"/>
                </a:lnTo>
                <a:lnTo>
                  <a:pt x="2985752" y="43180"/>
                </a:lnTo>
                <a:lnTo>
                  <a:pt x="2985991" y="41909"/>
                </a:lnTo>
                <a:lnTo>
                  <a:pt x="2986071" y="40639"/>
                </a:lnTo>
                <a:lnTo>
                  <a:pt x="2986061" y="38100"/>
                </a:lnTo>
                <a:lnTo>
                  <a:pt x="2985558" y="35559"/>
                </a:lnTo>
                <a:lnTo>
                  <a:pt x="2985007" y="33020"/>
                </a:lnTo>
                <a:close/>
              </a:path>
              <a:path w="3001010" h="166370">
                <a:moveTo>
                  <a:pt x="2977681" y="25400"/>
                </a:moveTo>
                <a:lnTo>
                  <a:pt x="2970230" y="26669"/>
                </a:lnTo>
                <a:lnTo>
                  <a:pt x="2978523" y="26669"/>
                </a:lnTo>
                <a:lnTo>
                  <a:pt x="2984343" y="33019"/>
                </a:lnTo>
                <a:lnTo>
                  <a:pt x="2984453" y="40861"/>
                </a:lnTo>
                <a:lnTo>
                  <a:pt x="2985483" y="39369"/>
                </a:lnTo>
                <a:lnTo>
                  <a:pt x="2985067" y="34289"/>
                </a:lnTo>
                <a:lnTo>
                  <a:pt x="2984622" y="34289"/>
                </a:lnTo>
                <a:lnTo>
                  <a:pt x="2984740" y="33019"/>
                </a:lnTo>
                <a:lnTo>
                  <a:pt x="2984732" y="31750"/>
                </a:lnTo>
                <a:lnTo>
                  <a:pt x="2984456" y="30480"/>
                </a:lnTo>
                <a:lnTo>
                  <a:pt x="2977681" y="25400"/>
                </a:lnTo>
                <a:close/>
              </a:path>
              <a:path w="3001010" h="166370">
                <a:moveTo>
                  <a:pt x="2370288" y="39369"/>
                </a:moveTo>
                <a:lnTo>
                  <a:pt x="2356189" y="39369"/>
                </a:lnTo>
                <a:lnTo>
                  <a:pt x="2355728" y="39908"/>
                </a:lnTo>
                <a:lnTo>
                  <a:pt x="2370288" y="39369"/>
                </a:lnTo>
                <a:close/>
              </a:path>
              <a:path w="3001010" h="166370">
                <a:moveTo>
                  <a:pt x="2985667" y="36062"/>
                </a:moveTo>
                <a:lnTo>
                  <a:pt x="2986129" y="38456"/>
                </a:lnTo>
                <a:lnTo>
                  <a:pt x="2986109" y="38100"/>
                </a:lnTo>
                <a:lnTo>
                  <a:pt x="2985667" y="36062"/>
                </a:lnTo>
                <a:close/>
              </a:path>
              <a:path w="3001010" h="166370">
                <a:moveTo>
                  <a:pt x="2958969" y="33206"/>
                </a:moveTo>
                <a:lnTo>
                  <a:pt x="2959641" y="36830"/>
                </a:lnTo>
                <a:lnTo>
                  <a:pt x="2958969" y="33206"/>
                </a:lnTo>
                <a:close/>
              </a:path>
              <a:path w="3001010" h="166370">
                <a:moveTo>
                  <a:pt x="2985051" y="32876"/>
                </a:moveTo>
                <a:lnTo>
                  <a:pt x="2985071" y="33313"/>
                </a:lnTo>
                <a:lnTo>
                  <a:pt x="2985667" y="36062"/>
                </a:lnTo>
                <a:lnTo>
                  <a:pt x="2985051" y="32876"/>
                </a:lnTo>
                <a:close/>
              </a:path>
              <a:path w="3001010" h="166370">
                <a:moveTo>
                  <a:pt x="2468097" y="35559"/>
                </a:moveTo>
                <a:lnTo>
                  <a:pt x="2461023" y="35559"/>
                </a:lnTo>
                <a:lnTo>
                  <a:pt x="2460709" y="35917"/>
                </a:lnTo>
                <a:lnTo>
                  <a:pt x="2468097" y="35559"/>
                </a:lnTo>
                <a:close/>
              </a:path>
              <a:path w="3001010" h="166370">
                <a:moveTo>
                  <a:pt x="2984821" y="32159"/>
                </a:moveTo>
                <a:lnTo>
                  <a:pt x="2984622" y="34289"/>
                </a:lnTo>
                <a:lnTo>
                  <a:pt x="2984918" y="33313"/>
                </a:lnTo>
                <a:lnTo>
                  <a:pt x="2984821" y="32159"/>
                </a:lnTo>
                <a:close/>
              </a:path>
              <a:path w="3001010" h="166370">
                <a:moveTo>
                  <a:pt x="2984972" y="33135"/>
                </a:moveTo>
                <a:lnTo>
                  <a:pt x="2984622" y="34289"/>
                </a:lnTo>
                <a:lnTo>
                  <a:pt x="2985067" y="34289"/>
                </a:lnTo>
                <a:lnTo>
                  <a:pt x="2984972" y="33135"/>
                </a:lnTo>
                <a:close/>
              </a:path>
              <a:path w="3001010" h="166370">
                <a:moveTo>
                  <a:pt x="2959676" y="27157"/>
                </a:moveTo>
                <a:lnTo>
                  <a:pt x="2959201" y="27170"/>
                </a:lnTo>
                <a:lnTo>
                  <a:pt x="2958001" y="29209"/>
                </a:lnTo>
                <a:lnTo>
                  <a:pt x="2958884" y="33313"/>
                </a:lnTo>
                <a:lnTo>
                  <a:pt x="2958775" y="32159"/>
                </a:lnTo>
                <a:lnTo>
                  <a:pt x="2958228" y="29209"/>
                </a:lnTo>
                <a:lnTo>
                  <a:pt x="2959676" y="27157"/>
                </a:lnTo>
                <a:close/>
              </a:path>
              <a:path w="3001010" h="166370">
                <a:moveTo>
                  <a:pt x="2968842" y="26920"/>
                </a:moveTo>
                <a:lnTo>
                  <a:pt x="2959668" y="27170"/>
                </a:lnTo>
                <a:lnTo>
                  <a:pt x="2958228" y="29209"/>
                </a:lnTo>
                <a:lnTo>
                  <a:pt x="2958969" y="33206"/>
                </a:lnTo>
                <a:lnTo>
                  <a:pt x="2963189" y="27939"/>
                </a:lnTo>
                <a:lnTo>
                  <a:pt x="2968842" y="26920"/>
                </a:lnTo>
                <a:close/>
              </a:path>
              <a:path w="3001010" h="166370">
                <a:moveTo>
                  <a:pt x="2985394" y="31750"/>
                </a:moveTo>
                <a:lnTo>
                  <a:pt x="2984859" y="31750"/>
                </a:lnTo>
                <a:lnTo>
                  <a:pt x="2984913" y="32159"/>
                </a:lnTo>
                <a:lnTo>
                  <a:pt x="2985051" y="32876"/>
                </a:lnTo>
                <a:lnTo>
                  <a:pt x="2985394" y="31750"/>
                </a:lnTo>
                <a:close/>
              </a:path>
              <a:path w="3001010" h="166370">
                <a:moveTo>
                  <a:pt x="2983607" y="25400"/>
                </a:moveTo>
                <a:lnTo>
                  <a:pt x="2977681" y="25400"/>
                </a:lnTo>
                <a:lnTo>
                  <a:pt x="2984456" y="30480"/>
                </a:lnTo>
                <a:lnTo>
                  <a:pt x="2984821" y="32159"/>
                </a:lnTo>
                <a:lnTo>
                  <a:pt x="2984834" y="31750"/>
                </a:lnTo>
                <a:lnTo>
                  <a:pt x="2983607" y="25400"/>
                </a:lnTo>
                <a:close/>
              </a:path>
              <a:path w="3001010" h="166370">
                <a:moveTo>
                  <a:pt x="2992807" y="20319"/>
                </a:moveTo>
                <a:lnTo>
                  <a:pt x="2976590" y="20319"/>
                </a:lnTo>
                <a:lnTo>
                  <a:pt x="2983362" y="24130"/>
                </a:lnTo>
                <a:lnTo>
                  <a:pt x="2984851" y="31838"/>
                </a:lnTo>
                <a:lnTo>
                  <a:pt x="2985394" y="31750"/>
                </a:lnTo>
                <a:lnTo>
                  <a:pt x="2986744" y="29209"/>
                </a:lnTo>
                <a:lnTo>
                  <a:pt x="2989836" y="24130"/>
                </a:lnTo>
                <a:lnTo>
                  <a:pt x="2992807" y="20319"/>
                </a:lnTo>
                <a:close/>
              </a:path>
              <a:path w="3001010" h="166370">
                <a:moveTo>
                  <a:pt x="2929455" y="27939"/>
                </a:moveTo>
                <a:lnTo>
                  <a:pt x="2911854" y="27939"/>
                </a:lnTo>
                <a:lnTo>
                  <a:pt x="2887174" y="29209"/>
                </a:lnTo>
                <a:lnTo>
                  <a:pt x="2862499" y="29209"/>
                </a:lnTo>
                <a:lnTo>
                  <a:pt x="2830752" y="30480"/>
                </a:lnTo>
                <a:lnTo>
                  <a:pt x="2830530" y="30736"/>
                </a:lnTo>
                <a:lnTo>
                  <a:pt x="2837830" y="30480"/>
                </a:lnTo>
                <a:lnTo>
                  <a:pt x="2926624" y="30480"/>
                </a:lnTo>
                <a:lnTo>
                  <a:pt x="2929455" y="27939"/>
                </a:lnTo>
                <a:close/>
              </a:path>
              <a:path w="3001010" h="166370">
                <a:moveTo>
                  <a:pt x="2993781" y="0"/>
                </a:moveTo>
                <a:lnTo>
                  <a:pt x="2989886" y="0"/>
                </a:lnTo>
                <a:lnTo>
                  <a:pt x="2980191" y="6350"/>
                </a:lnTo>
                <a:lnTo>
                  <a:pt x="2973518" y="10159"/>
                </a:lnTo>
                <a:lnTo>
                  <a:pt x="2962482" y="21589"/>
                </a:lnTo>
                <a:lnTo>
                  <a:pt x="2959201" y="27170"/>
                </a:lnTo>
                <a:lnTo>
                  <a:pt x="2959676" y="27157"/>
                </a:lnTo>
                <a:lnTo>
                  <a:pt x="2962709" y="22859"/>
                </a:lnTo>
                <a:lnTo>
                  <a:pt x="2976590" y="20319"/>
                </a:lnTo>
                <a:lnTo>
                  <a:pt x="2992807" y="20319"/>
                </a:lnTo>
                <a:lnTo>
                  <a:pt x="3000667" y="10159"/>
                </a:lnTo>
                <a:lnTo>
                  <a:pt x="3000123" y="5080"/>
                </a:lnTo>
                <a:lnTo>
                  <a:pt x="2993781" y="0"/>
                </a:lnTo>
                <a:close/>
              </a:path>
              <a:path w="3001010" h="166370">
                <a:moveTo>
                  <a:pt x="2976590" y="20319"/>
                </a:moveTo>
                <a:lnTo>
                  <a:pt x="2962709" y="22859"/>
                </a:lnTo>
                <a:lnTo>
                  <a:pt x="2959676" y="27157"/>
                </a:lnTo>
                <a:lnTo>
                  <a:pt x="2968842" y="26920"/>
                </a:lnTo>
                <a:lnTo>
                  <a:pt x="2970231" y="26669"/>
                </a:lnTo>
                <a:lnTo>
                  <a:pt x="2977681" y="25400"/>
                </a:lnTo>
                <a:lnTo>
                  <a:pt x="2983607" y="25400"/>
                </a:lnTo>
                <a:lnTo>
                  <a:pt x="2983362" y="24130"/>
                </a:lnTo>
                <a:lnTo>
                  <a:pt x="2976590" y="20319"/>
                </a:lnTo>
                <a:close/>
              </a:path>
              <a:path w="3001010" h="166370">
                <a:moveTo>
                  <a:pt x="2978523" y="26669"/>
                </a:moveTo>
                <a:lnTo>
                  <a:pt x="2970231" y="26669"/>
                </a:lnTo>
                <a:lnTo>
                  <a:pt x="2968842" y="26920"/>
                </a:lnTo>
                <a:lnTo>
                  <a:pt x="2978523" y="26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1554" y="4447511"/>
            <a:ext cx="1651702" cy="728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186">
            <a:extLst>
              <a:ext uri="{FF2B5EF4-FFF2-40B4-BE49-F238E27FC236}">
                <a16:creationId xmlns:a16="http://schemas.microsoft.com/office/drawing/2014/main" id="{AAAB785D-B638-C8AA-CDB9-24E23E7DFE2B}"/>
              </a:ext>
            </a:extLst>
          </p:cNvPr>
          <p:cNvGrpSpPr/>
          <p:nvPr/>
        </p:nvGrpSpPr>
        <p:grpSpPr>
          <a:xfrm>
            <a:off x="1600200" y="460375"/>
            <a:ext cx="5782310" cy="7477125"/>
            <a:chOff x="-3175" y="0"/>
            <a:chExt cx="5782310" cy="7477125"/>
          </a:xfrm>
        </p:grpSpPr>
        <p:sp>
          <p:nvSpPr>
            <p:cNvPr id="3" name="object 1187">
              <a:extLst>
                <a:ext uri="{FF2B5EF4-FFF2-40B4-BE49-F238E27FC236}">
                  <a16:creationId xmlns:a16="http://schemas.microsoft.com/office/drawing/2014/main" id="{D0B0BA5D-CDF9-B68B-F72B-3551D369D765}"/>
                </a:ext>
              </a:extLst>
            </p:cNvPr>
            <p:cNvSpPr/>
            <p:nvPr/>
          </p:nvSpPr>
          <p:spPr>
            <a:xfrm>
              <a:off x="0" y="3624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188">
              <a:extLst>
                <a:ext uri="{FF2B5EF4-FFF2-40B4-BE49-F238E27FC236}">
                  <a16:creationId xmlns:a16="http://schemas.microsoft.com/office/drawing/2014/main" id="{E0B3DDB5-BB42-1248-A712-3DC30C72D98E}"/>
                </a:ext>
              </a:extLst>
            </p:cNvPr>
            <p:cNvSpPr/>
            <p:nvPr/>
          </p:nvSpPr>
          <p:spPr>
            <a:xfrm>
              <a:off x="0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189">
              <a:extLst>
                <a:ext uri="{FF2B5EF4-FFF2-40B4-BE49-F238E27FC236}">
                  <a16:creationId xmlns:a16="http://schemas.microsoft.com/office/drawing/2014/main" id="{B42806DA-E4DB-490E-C009-570A08560A42}"/>
                </a:ext>
              </a:extLst>
            </p:cNvPr>
            <p:cNvSpPr/>
            <p:nvPr/>
          </p:nvSpPr>
          <p:spPr>
            <a:xfrm>
              <a:off x="0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190">
              <a:extLst>
                <a:ext uri="{FF2B5EF4-FFF2-40B4-BE49-F238E27FC236}">
                  <a16:creationId xmlns:a16="http://schemas.microsoft.com/office/drawing/2014/main" id="{DF2EBC99-9647-305B-6D51-C88A3A0D3AF8}"/>
                </a:ext>
              </a:extLst>
            </p:cNvPr>
            <p:cNvSpPr/>
            <p:nvPr/>
          </p:nvSpPr>
          <p:spPr>
            <a:xfrm>
              <a:off x="0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91">
              <a:extLst>
                <a:ext uri="{FF2B5EF4-FFF2-40B4-BE49-F238E27FC236}">
                  <a16:creationId xmlns:a16="http://schemas.microsoft.com/office/drawing/2014/main" id="{444CE7AF-90DF-76F2-9B15-FD01EB1C035D}"/>
                </a:ext>
              </a:extLst>
            </p:cNvPr>
            <p:cNvSpPr/>
            <p:nvPr/>
          </p:nvSpPr>
          <p:spPr>
            <a:xfrm>
              <a:off x="0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92">
              <a:extLst>
                <a:ext uri="{FF2B5EF4-FFF2-40B4-BE49-F238E27FC236}">
                  <a16:creationId xmlns:a16="http://schemas.microsoft.com/office/drawing/2014/main" id="{A3D7CE7F-225D-8BEF-25D0-76579321CBB9}"/>
                </a:ext>
              </a:extLst>
            </p:cNvPr>
            <p:cNvSpPr/>
            <p:nvPr/>
          </p:nvSpPr>
          <p:spPr>
            <a:xfrm>
              <a:off x="0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93">
              <a:extLst>
                <a:ext uri="{FF2B5EF4-FFF2-40B4-BE49-F238E27FC236}">
                  <a16:creationId xmlns:a16="http://schemas.microsoft.com/office/drawing/2014/main" id="{9819EFB4-3AC8-29EF-513C-E4DC88B28340}"/>
                </a:ext>
              </a:extLst>
            </p:cNvPr>
            <p:cNvSpPr/>
            <p:nvPr/>
          </p:nvSpPr>
          <p:spPr>
            <a:xfrm>
              <a:off x="0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94">
              <a:extLst>
                <a:ext uri="{FF2B5EF4-FFF2-40B4-BE49-F238E27FC236}">
                  <a16:creationId xmlns:a16="http://schemas.microsoft.com/office/drawing/2014/main" id="{5E3EDD56-1A28-FB8D-D342-C49598247318}"/>
                </a:ext>
              </a:extLst>
            </p:cNvPr>
            <p:cNvSpPr/>
            <p:nvPr/>
          </p:nvSpPr>
          <p:spPr>
            <a:xfrm>
              <a:off x="0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95">
              <a:extLst>
                <a:ext uri="{FF2B5EF4-FFF2-40B4-BE49-F238E27FC236}">
                  <a16:creationId xmlns:a16="http://schemas.microsoft.com/office/drawing/2014/main" id="{64EB1714-27B4-F7ED-FBC0-629289064D52}"/>
                </a:ext>
              </a:extLst>
            </p:cNvPr>
            <p:cNvSpPr/>
            <p:nvPr/>
          </p:nvSpPr>
          <p:spPr>
            <a:xfrm>
              <a:off x="0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96">
              <a:extLst>
                <a:ext uri="{FF2B5EF4-FFF2-40B4-BE49-F238E27FC236}">
                  <a16:creationId xmlns:a16="http://schemas.microsoft.com/office/drawing/2014/main" id="{F03B5D32-C3AB-6A28-4C60-F02FE2115B3C}"/>
                </a:ext>
              </a:extLst>
            </p:cNvPr>
            <p:cNvSpPr/>
            <p:nvPr/>
          </p:nvSpPr>
          <p:spPr>
            <a:xfrm>
              <a:off x="0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97">
              <a:extLst>
                <a:ext uri="{FF2B5EF4-FFF2-40B4-BE49-F238E27FC236}">
                  <a16:creationId xmlns:a16="http://schemas.microsoft.com/office/drawing/2014/main" id="{F4DABE12-2600-4855-E67C-A4F482873E92}"/>
                </a:ext>
              </a:extLst>
            </p:cNvPr>
            <p:cNvSpPr/>
            <p:nvPr/>
          </p:nvSpPr>
          <p:spPr>
            <a:xfrm>
              <a:off x="0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98">
              <a:extLst>
                <a:ext uri="{FF2B5EF4-FFF2-40B4-BE49-F238E27FC236}">
                  <a16:creationId xmlns:a16="http://schemas.microsoft.com/office/drawing/2014/main" id="{1E73B7B1-7B5D-1A60-9928-81E8727D7E16}"/>
                </a:ext>
              </a:extLst>
            </p:cNvPr>
            <p:cNvSpPr/>
            <p:nvPr/>
          </p:nvSpPr>
          <p:spPr>
            <a:xfrm>
              <a:off x="0" y="5910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99">
              <a:extLst>
                <a:ext uri="{FF2B5EF4-FFF2-40B4-BE49-F238E27FC236}">
                  <a16:creationId xmlns:a16="http://schemas.microsoft.com/office/drawing/2014/main" id="{D7FED04C-9E71-7D6B-6726-54B88FA87FCD}"/>
                </a:ext>
              </a:extLst>
            </p:cNvPr>
            <p:cNvSpPr/>
            <p:nvPr/>
          </p:nvSpPr>
          <p:spPr>
            <a:xfrm>
              <a:off x="0" y="6118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12"/>
                  </a:lnTo>
                </a:path>
                <a:path w="84455" h="208279">
                  <a:moveTo>
                    <a:pt x="0" y="12"/>
                  </a:moveTo>
                  <a:lnTo>
                    <a:pt x="83832" y="12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00">
              <a:extLst>
                <a:ext uri="{FF2B5EF4-FFF2-40B4-BE49-F238E27FC236}">
                  <a16:creationId xmlns:a16="http://schemas.microsoft.com/office/drawing/2014/main" id="{03B42F36-2793-F4B0-820E-E41D5F25C287}"/>
                </a:ext>
              </a:extLst>
            </p:cNvPr>
            <p:cNvSpPr/>
            <p:nvPr/>
          </p:nvSpPr>
          <p:spPr>
            <a:xfrm>
              <a:off x="0" y="632650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01">
              <a:extLst>
                <a:ext uri="{FF2B5EF4-FFF2-40B4-BE49-F238E27FC236}">
                  <a16:creationId xmlns:a16="http://schemas.microsoft.com/office/drawing/2014/main" id="{7518D347-B1AA-3642-1E44-5243F5E1771F}"/>
                </a:ext>
              </a:extLst>
            </p:cNvPr>
            <p:cNvSpPr/>
            <p:nvPr/>
          </p:nvSpPr>
          <p:spPr>
            <a:xfrm>
              <a:off x="0" y="6534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02">
              <a:extLst>
                <a:ext uri="{FF2B5EF4-FFF2-40B4-BE49-F238E27FC236}">
                  <a16:creationId xmlns:a16="http://schemas.microsoft.com/office/drawing/2014/main" id="{BA1AA2B6-39B8-26C6-7EEA-DD082F791AE3}"/>
                </a:ext>
              </a:extLst>
            </p:cNvPr>
            <p:cNvSpPr/>
            <p:nvPr/>
          </p:nvSpPr>
          <p:spPr>
            <a:xfrm>
              <a:off x="0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03">
              <a:extLst>
                <a:ext uri="{FF2B5EF4-FFF2-40B4-BE49-F238E27FC236}">
                  <a16:creationId xmlns:a16="http://schemas.microsoft.com/office/drawing/2014/main" id="{7317FBE4-F4A4-D235-0E73-501A6EA1126D}"/>
                </a:ext>
              </a:extLst>
            </p:cNvPr>
            <p:cNvSpPr/>
            <p:nvPr/>
          </p:nvSpPr>
          <p:spPr>
            <a:xfrm>
              <a:off x="0" y="694996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0" y="207822"/>
                  </a:moveTo>
                  <a:lnTo>
                    <a:pt x="83832" y="207822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04">
              <a:extLst>
                <a:ext uri="{FF2B5EF4-FFF2-40B4-BE49-F238E27FC236}">
                  <a16:creationId xmlns:a16="http://schemas.microsoft.com/office/drawing/2014/main" id="{38CC2A26-5659-E84B-5514-E6516CD52842}"/>
                </a:ext>
              </a:extLst>
            </p:cNvPr>
            <p:cNvSpPr/>
            <p:nvPr/>
          </p:nvSpPr>
          <p:spPr>
            <a:xfrm>
              <a:off x="0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05">
              <a:extLst>
                <a:ext uri="{FF2B5EF4-FFF2-40B4-BE49-F238E27FC236}">
                  <a16:creationId xmlns:a16="http://schemas.microsoft.com/office/drawing/2014/main" id="{4676CD44-5BCE-45F3-C098-C8E9515AC760}"/>
                </a:ext>
              </a:extLst>
            </p:cNvPr>
            <p:cNvSpPr/>
            <p:nvPr/>
          </p:nvSpPr>
          <p:spPr>
            <a:xfrm>
              <a:off x="0" y="7365606"/>
              <a:ext cx="84455" cy="107950"/>
            </a:xfrm>
            <a:custGeom>
              <a:avLst/>
              <a:gdLst/>
              <a:ahLst/>
              <a:cxnLst/>
              <a:rect l="l" t="t" r="r" b="b"/>
              <a:pathLst>
                <a:path w="84455" h="107950">
                  <a:moveTo>
                    <a:pt x="83832" y="0"/>
                  </a:moveTo>
                  <a:lnTo>
                    <a:pt x="83832" y="107720"/>
                  </a:lnTo>
                </a:path>
                <a:path w="84455" h="107950">
                  <a:moveTo>
                    <a:pt x="83832" y="10772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107950">
                  <a:moveTo>
                    <a:pt x="83832" y="0"/>
                  </a:moveTo>
                  <a:lnTo>
                    <a:pt x="83832" y="0"/>
                  </a:lnTo>
                </a:path>
                <a:path w="84455" h="10795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206">
              <a:extLst>
                <a:ext uri="{FF2B5EF4-FFF2-40B4-BE49-F238E27FC236}">
                  <a16:creationId xmlns:a16="http://schemas.microsoft.com/office/drawing/2014/main" id="{C7049710-947E-4782-6463-6A9D9E55C0F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79008" cy="7473327"/>
            </a:xfrm>
            <a:prstGeom prst="rect">
              <a:avLst/>
            </a:prstGeom>
          </p:spPr>
        </p:pic>
        <p:pic>
          <p:nvPicPr>
            <p:cNvPr id="23" name="object 1207">
              <a:extLst>
                <a:ext uri="{FF2B5EF4-FFF2-40B4-BE49-F238E27FC236}">
                  <a16:creationId xmlns:a16="http://schemas.microsoft.com/office/drawing/2014/main" id="{999FDD3C-B3B7-5DBC-5DA8-F761D493E92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322" y="142467"/>
              <a:ext cx="162180" cy="156209"/>
            </a:xfrm>
            <a:prstGeom prst="rect">
              <a:avLst/>
            </a:prstGeom>
          </p:spPr>
        </p:pic>
        <p:pic>
          <p:nvPicPr>
            <p:cNvPr id="24" name="object 1208">
              <a:extLst>
                <a:ext uri="{FF2B5EF4-FFF2-40B4-BE49-F238E27FC236}">
                  <a16:creationId xmlns:a16="http://schemas.microsoft.com/office/drawing/2014/main" id="{969CB712-DA75-C750-CFC2-008E64259B0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0962" y="153690"/>
              <a:ext cx="495943" cy="160357"/>
            </a:xfrm>
            <a:prstGeom prst="rect">
              <a:avLst/>
            </a:prstGeom>
          </p:spPr>
        </p:pic>
        <p:pic>
          <p:nvPicPr>
            <p:cNvPr id="25" name="object 1209">
              <a:extLst>
                <a:ext uri="{FF2B5EF4-FFF2-40B4-BE49-F238E27FC236}">
                  <a16:creationId xmlns:a16="http://schemas.microsoft.com/office/drawing/2014/main" id="{797F98AC-B148-FEB2-A9F2-890A6530EB7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7012" y="140129"/>
              <a:ext cx="398994" cy="186494"/>
            </a:xfrm>
            <a:prstGeom prst="rect">
              <a:avLst/>
            </a:prstGeom>
          </p:spPr>
        </p:pic>
        <p:pic>
          <p:nvPicPr>
            <p:cNvPr id="26" name="object 1210">
              <a:extLst>
                <a:ext uri="{FF2B5EF4-FFF2-40B4-BE49-F238E27FC236}">
                  <a16:creationId xmlns:a16="http://schemas.microsoft.com/office/drawing/2014/main" id="{DA11F6AA-A36F-35E2-2AE3-0E3174F50F0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5781" y="125588"/>
              <a:ext cx="65738" cy="177642"/>
            </a:xfrm>
            <a:prstGeom prst="rect">
              <a:avLst/>
            </a:prstGeom>
          </p:spPr>
        </p:pic>
        <p:pic>
          <p:nvPicPr>
            <p:cNvPr id="27" name="object 1211">
              <a:extLst>
                <a:ext uri="{FF2B5EF4-FFF2-40B4-BE49-F238E27FC236}">
                  <a16:creationId xmlns:a16="http://schemas.microsoft.com/office/drawing/2014/main" id="{CAEF92C5-A585-C794-3BBC-C68240508DE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5894" y="154044"/>
              <a:ext cx="539520" cy="477234"/>
            </a:xfrm>
            <a:prstGeom prst="rect">
              <a:avLst/>
            </a:prstGeom>
          </p:spPr>
        </p:pic>
        <p:pic>
          <p:nvPicPr>
            <p:cNvPr id="28" name="object 1212">
              <a:extLst>
                <a:ext uri="{FF2B5EF4-FFF2-40B4-BE49-F238E27FC236}">
                  <a16:creationId xmlns:a16="http://schemas.microsoft.com/office/drawing/2014/main" id="{9D0216AC-26E8-1189-74D6-060196EA6CA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7362" y="697518"/>
              <a:ext cx="1302175" cy="1562099"/>
            </a:xfrm>
            <a:prstGeom prst="rect">
              <a:avLst/>
            </a:prstGeom>
          </p:spPr>
        </p:pic>
        <p:pic>
          <p:nvPicPr>
            <p:cNvPr id="29" name="object 1213">
              <a:extLst>
                <a:ext uri="{FF2B5EF4-FFF2-40B4-BE49-F238E27FC236}">
                  <a16:creationId xmlns:a16="http://schemas.microsoft.com/office/drawing/2014/main" id="{C30F1F35-7348-B784-897B-32689D89FC94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519" y="69212"/>
              <a:ext cx="651781" cy="578349"/>
            </a:xfrm>
            <a:prstGeom prst="rect">
              <a:avLst/>
            </a:prstGeom>
          </p:spPr>
        </p:pic>
        <p:pic>
          <p:nvPicPr>
            <p:cNvPr id="30" name="object 1214">
              <a:extLst>
                <a:ext uri="{FF2B5EF4-FFF2-40B4-BE49-F238E27FC236}">
                  <a16:creationId xmlns:a16="http://schemas.microsoft.com/office/drawing/2014/main" id="{0C9474EC-68FF-E0BF-39E6-66ED0215F1E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6956" y="1542559"/>
              <a:ext cx="876004" cy="344416"/>
            </a:xfrm>
            <a:prstGeom prst="rect">
              <a:avLst/>
            </a:prstGeom>
          </p:spPr>
        </p:pic>
        <p:pic>
          <p:nvPicPr>
            <p:cNvPr id="31" name="object 1215">
              <a:extLst>
                <a:ext uri="{FF2B5EF4-FFF2-40B4-BE49-F238E27FC236}">
                  <a16:creationId xmlns:a16="http://schemas.microsoft.com/office/drawing/2014/main" id="{FB4C3467-9AFC-40AE-7C06-A3E31FAAB7F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0567" y="378463"/>
              <a:ext cx="726262" cy="255270"/>
            </a:xfrm>
            <a:prstGeom prst="rect">
              <a:avLst/>
            </a:prstGeom>
          </p:spPr>
        </p:pic>
        <p:pic>
          <p:nvPicPr>
            <p:cNvPr id="32" name="object 1216">
              <a:extLst>
                <a:ext uri="{FF2B5EF4-FFF2-40B4-BE49-F238E27FC236}">
                  <a16:creationId xmlns:a16="http://schemas.microsoft.com/office/drawing/2014/main" id="{6D16B442-9015-7BBE-2736-FEBE317F42C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4493" y="1293746"/>
              <a:ext cx="398300" cy="150426"/>
            </a:xfrm>
            <a:prstGeom prst="rect">
              <a:avLst/>
            </a:prstGeom>
          </p:spPr>
        </p:pic>
        <p:pic>
          <p:nvPicPr>
            <p:cNvPr id="33" name="object 1217">
              <a:extLst>
                <a:ext uri="{FF2B5EF4-FFF2-40B4-BE49-F238E27FC236}">
                  <a16:creationId xmlns:a16="http://schemas.microsoft.com/office/drawing/2014/main" id="{D59FA4A4-C8F9-2B20-2C21-3EC4E97736B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6972" y="103963"/>
              <a:ext cx="678851" cy="861120"/>
            </a:xfrm>
            <a:prstGeom prst="rect">
              <a:avLst/>
            </a:prstGeom>
          </p:spPr>
        </p:pic>
        <p:pic>
          <p:nvPicPr>
            <p:cNvPr id="34" name="object 1218">
              <a:extLst>
                <a:ext uri="{FF2B5EF4-FFF2-40B4-BE49-F238E27FC236}">
                  <a16:creationId xmlns:a16="http://schemas.microsoft.com/office/drawing/2014/main" id="{0BB0945F-4F9B-D78F-335B-1E9078F3EDA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47565" y="1299306"/>
              <a:ext cx="417856" cy="172145"/>
            </a:xfrm>
            <a:prstGeom prst="rect">
              <a:avLst/>
            </a:prstGeom>
          </p:spPr>
        </p:pic>
        <p:pic>
          <p:nvPicPr>
            <p:cNvPr id="35" name="object 1219">
              <a:extLst>
                <a:ext uri="{FF2B5EF4-FFF2-40B4-BE49-F238E27FC236}">
                  <a16:creationId xmlns:a16="http://schemas.microsoft.com/office/drawing/2014/main" id="{57F5F993-DE65-E81C-3D7B-D85C2D605996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3053" y="887731"/>
              <a:ext cx="843503" cy="817126"/>
            </a:xfrm>
            <a:prstGeom prst="rect">
              <a:avLst/>
            </a:prstGeom>
          </p:spPr>
        </p:pic>
        <p:pic>
          <p:nvPicPr>
            <p:cNvPr id="36" name="object 1220">
              <a:extLst>
                <a:ext uri="{FF2B5EF4-FFF2-40B4-BE49-F238E27FC236}">
                  <a16:creationId xmlns:a16="http://schemas.microsoft.com/office/drawing/2014/main" id="{602328D1-203F-F2C4-4A52-8DC3514F14F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7751" y="140139"/>
              <a:ext cx="80192" cy="133223"/>
            </a:xfrm>
            <a:prstGeom prst="rect">
              <a:avLst/>
            </a:prstGeom>
          </p:spPr>
        </p:pic>
        <p:pic>
          <p:nvPicPr>
            <p:cNvPr id="37" name="object 1221">
              <a:extLst>
                <a:ext uri="{FF2B5EF4-FFF2-40B4-BE49-F238E27FC236}">
                  <a16:creationId xmlns:a16="http://schemas.microsoft.com/office/drawing/2014/main" id="{14BF1E39-ADAF-51CC-5E66-952535DA1316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11940" y="139384"/>
              <a:ext cx="483697" cy="141467"/>
            </a:xfrm>
            <a:prstGeom prst="rect">
              <a:avLst/>
            </a:prstGeom>
          </p:spPr>
        </p:pic>
        <p:pic>
          <p:nvPicPr>
            <p:cNvPr id="38" name="object 1222">
              <a:extLst>
                <a:ext uri="{FF2B5EF4-FFF2-40B4-BE49-F238E27FC236}">
                  <a16:creationId xmlns:a16="http://schemas.microsoft.com/office/drawing/2014/main" id="{7FCA846B-889D-9290-969F-B33057512544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6551" y="119226"/>
              <a:ext cx="528125" cy="237318"/>
            </a:xfrm>
            <a:prstGeom prst="rect">
              <a:avLst/>
            </a:prstGeom>
          </p:spPr>
        </p:pic>
        <p:pic>
          <p:nvPicPr>
            <p:cNvPr id="39" name="object 1223">
              <a:extLst>
                <a:ext uri="{FF2B5EF4-FFF2-40B4-BE49-F238E27FC236}">
                  <a16:creationId xmlns:a16="http://schemas.microsoft.com/office/drawing/2014/main" id="{EE92F364-AB15-93E2-6F20-1B8F1C0DD56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6799" y="2417510"/>
              <a:ext cx="120569" cy="143022"/>
            </a:xfrm>
            <a:prstGeom prst="rect">
              <a:avLst/>
            </a:prstGeom>
          </p:spPr>
        </p:pic>
        <p:pic>
          <p:nvPicPr>
            <p:cNvPr id="40" name="object 1224">
              <a:extLst>
                <a:ext uri="{FF2B5EF4-FFF2-40B4-BE49-F238E27FC236}">
                  <a16:creationId xmlns:a16="http://schemas.microsoft.com/office/drawing/2014/main" id="{11DA75A7-7AC8-2BFC-5EAF-C3D90238B463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5009" y="2376356"/>
              <a:ext cx="459313" cy="169407"/>
            </a:xfrm>
            <a:prstGeom prst="rect">
              <a:avLst/>
            </a:prstGeom>
          </p:spPr>
        </p:pic>
        <p:sp>
          <p:nvSpPr>
            <p:cNvPr id="41" name="object 1225">
              <a:extLst>
                <a:ext uri="{FF2B5EF4-FFF2-40B4-BE49-F238E27FC236}">
                  <a16:creationId xmlns:a16="http://schemas.microsoft.com/office/drawing/2014/main" id="{FC88C46E-21DB-1A69-E358-D5485B53E08E}"/>
                </a:ext>
              </a:extLst>
            </p:cNvPr>
            <p:cNvSpPr/>
            <p:nvPr/>
          </p:nvSpPr>
          <p:spPr>
            <a:xfrm>
              <a:off x="455117" y="2747250"/>
              <a:ext cx="60325" cy="53340"/>
            </a:xfrm>
            <a:custGeom>
              <a:avLst/>
              <a:gdLst/>
              <a:ahLst/>
              <a:cxnLst/>
              <a:rect l="l" t="t" r="r" b="b"/>
              <a:pathLst>
                <a:path w="60325" h="53339">
                  <a:moveTo>
                    <a:pt x="10147" y="46151"/>
                  </a:moveTo>
                  <a:lnTo>
                    <a:pt x="9740" y="44881"/>
                  </a:lnTo>
                  <a:lnTo>
                    <a:pt x="9918" y="45910"/>
                  </a:lnTo>
                  <a:lnTo>
                    <a:pt x="10147" y="46151"/>
                  </a:lnTo>
                  <a:close/>
                </a:path>
                <a:path w="60325" h="53339">
                  <a:moveTo>
                    <a:pt x="57454" y="8953"/>
                  </a:moveTo>
                  <a:lnTo>
                    <a:pt x="54775" y="4876"/>
                  </a:lnTo>
                  <a:lnTo>
                    <a:pt x="50304" y="3949"/>
                  </a:lnTo>
                  <a:lnTo>
                    <a:pt x="49695" y="3886"/>
                  </a:lnTo>
                  <a:lnTo>
                    <a:pt x="5600" y="228"/>
                  </a:lnTo>
                  <a:lnTo>
                    <a:pt x="2857" y="0"/>
                  </a:lnTo>
                  <a:lnTo>
                    <a:pt x="431" y="2044"/>
                  </a:lnTo>
                  <a:lnTo>
                    <a:pt x="0" y="7315"/>
                  </a:lnTo>
                  <a:lnTo>
                    <a:pt x="1701" y="9588"/>
                  </a:lnTo>
                  <a:lnTo>
                    <a:pt x="51650" y="19951"/>
                  </a:lnTo>
                  <a:lnTo>
                    <a:pt x="55727" y="17272"/>
                  </a:lnTo>
                  <a:lnTo>
                    <a:pt x="57454" y="8953"/>
                  </a:lnTo>
                  <a:close/>
                </a:path>
                <a:path w="60325" h="53339">
                  <a:moveTo>
                    <a:pt x="59728" y="44361"/>
                  </a:moveTo>
                  <a:lnTo>
                    <a:pt x="58115" y="39865"/>
                  </a:lnTo>
                  <a:lnTo>
                    <a:pt x="57988" y="39712"/>
                  </a:lnTo>
                  <a:lnTo>
                    <a:pt x="56019" y="38468"/>
                  </a:lnTo>
                  <a:lnTo>
                    <a:pt x="51498" y="38900"/>
                  </a:lnTo>
                  <a:lnTo>
                    <a:pt x="46609" y="39331"/>
                  </a:lnTo>
                  <a:lnTo>
                    <a:pt x="39357" y="39712"/>
                  </a:lnTo>
                  <a:lnTo>
                    <a:pt x="32092" y="39624"/>
                  </a:lnTo>
                  <a:lnTo>
                    <a:pt x="28498" y="39268"/>
                  </a:lnTo>
                  <a:lnTo>
                    <a:pt x="28498" y="39649"/>
                  </a:lnTo>
                  <a:lnTo>
                    <a:pt x="24815" y="38900"/>
                  </a:lnTo>
                  <a:lnTo>
                    <a:pt x="28498" y="39649"/>
                  </a:lnTo>
                  <a:lnTo>
                    <a:pt x="28498" y="39268"/>
                  </a:lnTo>
                  <a:lnTo>
                    <a:pt x="26847" y="35864"/>
                  </a:lnTo>
                  <a:lnTo>
                    <a:pt x="26085" y="34302"/>
                  </a:lnTo>
                  <a:lnTo>
                    <a:pt x="23406" y="33070"/>
                  </a:lnTo>
                  <a:lnTo>
                    <a:pt x="21907" y="33477"/>
                  </a:lnTo>
                  <a:lnTo>
                    <a:pt x="21907" y="38455"/>
                  </a:lnTo>
                  <a:lnTo>
                    <a:pt x="21158" y="38315"/>
                  </a:lnTo>
                  <a:lnTo>
                    <a:pt x="21704" y="38404"/>
                  </a:lnTo>
                  <a:lnTo>
                    <a:pt x="21907" y="38455"/>
                  </a:lnTo>
                  <a:lnTo>
                    <a:pt x="21907" y="33477"/>
                  </a:lnTo>
                  <a:lnTo>
                    <a:pt x="17043" y="34772"/>
                  </a:lnTo>
                  <a:lnTo>
                    <a:pt x="12725" y="36296"/>
                  </a:lnTo>
                  <a:lnTo>
                    <a:pt x="10883" y="39865"/>
                  </a:lnTo>
                  <a:lnTo>
                    <a:pt x="9347" y="42443"/>
                  </a:lnTo>
                  <a:lnTo>
                    <a:pt x="9398" y="42735"/>
                  </a:lnTo>
                  <a:lnTo>
                    <a:pt x="9525" y="42468"/>
                  </a:lnTo>
                  <a:lnTo>
                    <a:pt x="9499" y="43383"/>
                  </a:lnTo>
                  <a:lnTo>
                    <a:pt x="9398" y="42735"/>
                  </a:lnTo>
                  <a:lnTo>
                    <a:pt x="9271" y="43383"/>
                  </a:lnTo>
                  <a:lnTo>
                    <a:pt x="9740" y="44881"/>
                  </a:lnTo>
                  <a:lnTo>
                    <a:pt x="9525" y="43535"/>
                  </a:lnTo>
                  <a:lnTo>
                    <a:pt x="9766" y="44932"/>
                  </a:lnTo>
                  <a:lnTo>
                    <a:pt x="10147" y="46151"/>
                  </a:lnTo>
                  <a:lnTo>
                    <a:pt x="10401" y="46939"/>
                  </a:lnTo>
                  <a:lnTo>
                    <a:pt x="11455" y="47485"/>
                  </a:lnTo>
                  <a:lnTo>
                    <a:pt x="13017" y="49085"/>
                  </a:lnTo>
                  <a:lnTo>
                    <a:pt x="14147" y="49771"/>
                  </a:lnTo>
                  <a:lnTo>
                    <a:pt x="17589" y="51308"/>
                  </a:lnTo>
                  <a:lnTo>
                    <a:pt x="18859" y="51600"/>
                  </a:lnTo>
                  <a:lnTo>
                    <a:pt x="21793" y="52260"/>
                  </a:lnTo>
                  <a:lnTo>
                    <a:pt x="22504" y="52400"/>
                  </a:lnTo>
                  <a:lnTo>
                    <a:pt x="26136" y="53162"/>
                  </a:lnTo>
                  <a:lnTo>
                    <a:pt x="26720" y="52793"/>
                  </a:lnTo>
                  <a:lnTo>
                    <a:pt x="30949" y="53174"/>
                  </a:lnTo>
                  <a:lnTo>
                    <a:pt x="39458" y="52438"/>
                  </a:lnTo>
                  <a:lnTo>
                    <a:pt x="47840" y="50584"/>
                  </a:lnTo>
                  <a:lnTo>
                    <a:pt x="55918" y="47993"/>
                  </a:lnTo>
                  <a:lnTo>
                    <a:pt x="58420" y="47104"/>
                  </a:lnTo>
                  <a:lnTo>
                    <a:pt x="59728" y="44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1226">
              <a:extLst>
                <a:ext uri="{FF2B5EF4-FFF2-40B4-BE49-F238E27FC236}">
                  <a16:creationId xmlns:a16="http://schemas.microsoft.com/office/drawing/2014/main" id="{15D104C7-FCB3-ADCC-8F59-0643920EA51B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5004" y="2705990"/>
              <a:ext cx="268335" cy="176529"/>
            </a:xfrm>
            <a:prstGeom prst="rect">
              <a:avLst/>
            </a:prstGeom>
          </p:spPr>
        </p:pic>
        <p:sp>
          <p:nvSpPr>
            <p:cNvPr id="43" name="object 1227">
              <a:extLst>
                <a:ext uri="{FF2B5EF4-FFF2-40B4-BE49-F238E27FC236}">
                  <a16:creationId xmlns:a16="http://schemas.microsoft.com/office/drawing/2014/main" id="{03C534B5-E4FD-DC4F-371E-28113B95A936}"/>
                </a:ext>
              </a:extLst>
            </p:cNvPr>
            <p:cNvSpPr/>
            <p:nvPr/>
          </p:nvSpPr>
          <p:spPr>
            <a:xfrm>
              <a:off x="1825368" y="2935085"/>
              <a:ext cx="59690" cy="180340"/>
            </a:xfrm>
            <a:custGeom>
              <a:avLst/>
              <a:gdLst/>
              <a:ahLst/>
              <a:cxnLst/>
              <a:rect l="l" t="t" r="r" b="b"/>
              <a:pathLst>
                <a:path w="59689" h="180339">
                  <a:moveTo>
                    <a:pt x="40553" y="120021"/>
                  </a:moveTo>
                  <a:lnTo>
                    <a:pt x="25094" y="164405"/>
                  </a:lnTo>
                  <a:lnTo>
                    <a:pt x="21875" y="172892"/>
                  </a:lnTo>
                  <a:lnTo>
                    <a:pt x="20892" y="175468"/>
                  </a:lnTo>
                  <a:lnTo>
                    <a:pt x="22184" y="178353"/>
                  </a:lnTo>
                  <a:lnTo>
                    <a:pt x="27109" y="180233"/>
                  </a:lnTo>
                  <a:lnTo>
                    <a:pt x="29759" y="179242"/>
                  </a:lnTo>
                  <a:lnTo>
                    <a:pt x="47335" y="143916"/>
                  </a:lnTo>
                  <a:lnTo>
                    <a:pt x="54292" y="126339"/>
                  </a:lnTo>
                  <a:lnTo>
                    <a:pt x="50929" y="126339"/>
                  </a:lnTo>
                  <a:lnTo>
                    <a:pt x="42905" y="124146"/>
                  </a:lnTo>
                  <a:lnTo>
                    <a:pt x="40553" y="120021"/>
                  </a:lnTo>
                  <a:close/>
                </a:path>
                <a:path w="59689" h="180339">
                  <a:moveTo>
                    <a:pt x="46770" y="109665"/>
                  </a:moveTo>
                  <a:lnTo>
                    <a:pt x="42719" y="112043"/>
                  </a:lnTo>
                  <a:lnTo>
                    <a:pt x="40553" y="120021"/>
                  </a:lnTo>
                  <a:lnTo>
                    <a:pt x="42905" y="124146"/>
                  </a:lnTo>
                  <a:lnTo>
                    <a:pt x="50929" y="126339"/>
                  </a:lnTo>
                  <a:lnTo>
                    <a:pt x="54985" y="124024"/>
                  </a:lnTo>
                  <a:lnTo>
                    <a:pt x="56208" y="119805"/>
                  </a:lnTo>
                  <a:lnTo>
                    <a:pt x="57102" y="115595"/>
                  </a:lnTo>
                  <a:lnTo>
                    <a:pt x="54790" y="111705"/>
                  </a:lnTo>
                  <a:lnTo>
                    <a:pt x="46770" y="109665"/>
                  </a:lnTo>
                  <a:close/>
                </a:path>
                <a:path w="59689" h="180339">
                  <a:moveTo>
                    <a:pt x="54985" y="124024"/>
                  </a:moveTo>
                  <a:lnTo>
                    <a:pt x="50929" y="126339"/>
                  </a:lnTo>
                  <a:lnTo>
                    <a:pt x="54292" y="126339"/>
                  </a:lnTo>
                  <a:lnTo>
                    <a:pt x="54413" y="125997"/>
                  </a:lnTo>
                  <a:lnTo>
                    <a:pt x="54985" y="124024"/>
                  </a:lnTo>
                  <a:close/>
                </a:path>
                <a:path w="59689" h="180339">
                  <a:moveTo>
                    <a:pt x="56197" y="119848"/>
                  </a:moveTo>
                  <a:lnTo>
                    <a:pt x="54985" y="124024"/>
                  </a:lnTo>
                  <a:lnTo>
                    <a:pt x="56197" y="119848"/>
                  </a:lnTo>
                  <a:close/>
                </a:path>
                <a:path w="59689" h="180339">
                  <a:moveTo>
                    <a:pt x="41660" y="115919"/>
                  </a:moveTo>
                  <a:lnTo>
                    <a:pt x="40597" y="119805"/>
                  </a:lnTo>
                  <a:lnTo>
                    <a:pt x="40553" y="120021"/>
                  </a:lnTo>
                  <a:lnTo>
                    <a:pt x="41660" y="115919"/>
                  </a:lnTo>
                  <a:close/>
                </a:path>
                <a:path w="59689" h="180339">
                  <a:moveTo>
                    <a:pt x="57102" y="115595"/>
                  </a:moveTo>
                  <a:lnTo>
                    <a:pt x="56208" y="119805"/>
                  </a:lnTo>
                  <a:lnTo>
                    <a:pt x="57196" y="115919"/>
                  </a:lnTo>
                  <a:lnTo>
                    <a:pt x="57102" y="115595"/>
                  </a:lnTo>
                  <a:close/>
                </a:path>
                <a:path w="59689" h="180339">
                  <a:moveTo>
                    <a:pt x="42722" y="112033"/>
                  </a:moveTo>
                  <a:lnTo>
                    <a:pt x="41660" y="115919"/>
                  </a:lnTo>
                  <a:lnTo>
                    <a:pt x="42722" y="112033"/>
                  </a:lnTo>
                  <a:close/>
                </a:path>
                <a:path w="59689" h="180339">
                  <a:moveTo>
                    <a:pt x="58140" y="109665"/>
                  </a:moveTo>
                  <a:lnTo>
                    <a:pt x="46770" y="109665"/>
                  </a:lnTo>
                  <a:lnTo>
                    <a:pt x="54790" y="111705"/>
                  </a:lnTo>
                  <a:lnTo>
                    <a:pt x="57102" y="115595"/>
                  </a:lnTo>
                  <a:lnTo>
                    <a:pt x="57705" y="112756"/>
                  </a:lnTo>
                  <a:lnTo>
                    <a:pt x="58140" y="109665"/>
                  </a:lnTo>
                  <a:close/>
                </a:path>
                <a:path w="59689" h="180339">
                  <a:moveTo>
                    <a:pt x="44830" y="95233"/>
                  </a:moveTo>
                  <a:lnTo>
                    <a:pt x="44791" y="99566"/>
                  </a:lnTo>
                  <a:lnTo>
                    <a:pt x="43842" y="107933"/>
                  </a:lnTo>
                  <a:lnTo>
                    <a:pt x="42722" y="112033"/>
                  </a:lnTo>
                  <a:lnTo>
                    <a:pt x="46770" y="109665"/>
                  </a:lnTo>
                  <a:lnTo>
                    <a:pt x="58140" y="109665"/>
                  </a:lnTo>
                  <a:lnTo>
                    <a:pt x="58710" y="105617"/>
                  </a:lnTo>
                  <a:lnTo>
                    <a:pt x="59247" y="98583"/>
                  </a:lnTo>
                  <a:lnTo>
                    <a:pt x="56071" y="98583"/>
                  </a:lnTo>
                  <a:lnTo>
                    <a:pt x="48051" y="98512"/>
                  </a:lnTo>
                  <a:lnTo>
                    <a:pt x="44830" y="95233"/>
                  </a:lnTo>
                  <a:close/>
                </a:path>
                <a:path w="59689" h="180339">
                  <a:moveTo>
                    <a:pt x="56064" y="83986"/>
                  </a:moveTo>
                  <a:lnTo>
                    <a:pt x="48097" y="84065"/>
                  </a:lnTo>
                  <a:lnTo>
                    <a:pt x="45024" y="87141"/>
                  </a:lnTo>
                  <a:lnTo>
                    <a:pt x="44955" y="95361"/>
                  </a:lnTo>
                  <a:lnTo>
                    <a:pt x="48051" y="98512"/>
                  </a:lnTo>
                  <a:lnTo>
                    <a:pt x="56071" y="98583"/>
                  </a:lnTo>
                  <a:lnTo>
                    <a:pt x="59312" y="95399"/>
                  </a:lnTo>
                  <a:lnTo>
                    <a:pt x="59281" y="87141"/>
                  </a:lnTo>
                  <a:lnTo>
                    <a:pt x="56064" y="83986"/>
                  </a:lnTo>
                  <a:close/>
                </a:path>
                <a:path w="59689" h="180339">
                  <a:moveTo>
                    <a:pt x="59312" y="95399"/>
                  </a:moveTo>
                  <a:lnTo>
                    <a:pt x="56071" y="98583"/>
                  </a:lnTo>
                  <a:lnTo>
                    <a:pt x="59247" y="98583"/>
                  </a:lnTo>
                  <a:lnTo>
                    <a:pt x="59312" y="95399"/>
                  </a:lnTo>
                  <a:close/>
                </a:path>
                <a:path w="59689" h="180339">
                  <a:moveTo>
                    <a:pt x="43342" y="64259"/>
                  </a:moveTo>
                  <a:lnTo>
                    <a:pt x="44062" y="70939"/>
                  </a:lnTo>
                  <a:lnTo>
                    <a:pt x="44553" y="77690"/>
                  </a:lnTo>
                  <a:lnTo>
                    <a:pt x="44799" y="83969"/>
                  </a:lnTo>
                  <a:lnTo>
                    <a:pt x="44830" y="95233"/>
                  </a:lnTo>
                  <a:lnTo>
                    <a:pt x="44900" y="87265"/>
                  </a:lnTo>
                  <a:lnTo>
                    <a:pt x="48097" y="84065"/>
                  </a:lnTo>
                  <a:lnTo>
                    <a:pt x="59200" y="83986"/>
                  </a:lnTo>
                  <a:lnTo>
                    <a:pt x="58777" y="76734"/>
                  </a:lnTo>
                  <a:lnTo>
                    <a:pt x="58225" y="70756"/>
                  </a:lnTo>
                  <a:lnTo>
                    <a:pt x="47316" y="70756"/>
                  </a:lnTo>
                  <a:lnTo>
                    <a:pt x="43818" y="68041"/>
                  </a:lnTo>
                  <a:lnTo>
                    <a:pt x="43342" y="64259"/>
                  </a:lnTo>
                  <a:close/>
                </a:path>
                <a:path w="59689" h="180339">
                  <a:moveTo>
                    <a:pt x="59200" y="83986"/>
                  </a:moveTo>
                  <a:lnTo>
                    <a:pt x="56064" y="83986"/>
                  </a:lnTo>
                  <a:lnTo>
                    <a:pt x="59281" y="87141"/>
                  </a:lnTo>
                  <a:lnTo>
                    <a:pt x="59200" y="83986"/>
                  </a:lnTo>
                  <a:close/>
                </a:path>
                <a:path w="59689" h="180339">
                  <a:moveTo>
                    <a:pt x="53085" y="55862"/>
                  </a:moveTo>
                  <a:lnTo>
                    <a:pt x="45497" y="56968"/>
                  </a:lnTo>
                  <a:lnTo>
                    <a:pt x="42861" y="60431"/>
                  </a:lnTo>
                  <a:lnTo>
                    <a:pt x="43818" y="68041"/>
                  </a:lnTo>
                  <a:lnTo>
                    <a:pt x="47316" y="70756"/>
                  </a:lnTo>
                  <a:lnTo>
                    <a:pt x="54978" y="69791"/>
                  </a:lnTo>
                  <a:lnTo>
                    <a:pt x="57693" y="66295"/>
                  </a:lnTo>
                  <a:lnTo>
                    <a:pt x="57193" y="62329"/>
                  </a:lnTo>
                  <a:lnTo>
                    <a:pt x="56525" y="58425"/>
                  </a:lnTo>
                  <a:lnTo>
                    <a:pt x="53085" y="55862"/>
                  </a:lnTo>
                  <a:close/>
                </a:path>
                <a:path w="59689" h="180339">
                  <a:moveTo>
                    <a:pt x="57193" y="62329"/>
                  </a:moveTo>
                  <a:lnTo>
                    <a:pt x="57693" y="66295"/>
                  </a:lnTo>
                  <a:lnTo>
                    <a:pt x="54978" y="69791"/>
                  </a:lnTo>
                  <a:lnTo>
                    <a:pt x="47316" y="70756"/>
                  </a:lnTo>
                  <a:lnTo>
                    <a:pt x="58225" y="70756"/>
                  </a:lnTo>
                  <a:lnTo>
                    <a:pt x="58110" y="69518"/>
                  </a:lnTo>
                  <a:lnTo>
                    <a:pt x="57193" y="62329"/>
                  </a:lnTo>
                  <a:close/>
                </a:path>
                <a:path w="59689" h="180339">
                  <a:moveTo>
                    <a:pt x="39159" y="44579"/>
                  </a:moveTo>
                  <a:lnTo>
                    <a:pt x="40646" y="48534"/>
                  </a:lnTo>
                  <a:lnTo>
                    <a:pt x="42346" y="56346"/>
                  </a:lnTo>
                  <a:lnTo>
                    <a:pt x="43342" y="64259"/>
                  </a:lnTo>
                  <a:lnTo>
                    <a:pt x="42861" y="60431"/>
                  </a:lnTo>
                  <a:lnTo>
                    <a:pt x="45497" y="56968"/>
                  </a:lnTo>
                  <a:lnTo>
                    <a:pt x="53085" y="55862"/>
                  </a:lnTo>
                  <a:lnTo>
                    <a:pt x="56087" y="55862"/>
                  </a:lnTo>
                  <a:lnTo>
                    <a:pt x="54562" y="49075"/>
                  </a:lnTo>
                  <a:lnTo>
                    <a:pt x="53769" y="46338"/>
                  </a:lnTo>
                  <a:lnTo>
                    <a:pt x="43035" y="46338"/>
                  </a:lnTo>
                  <a:lnTo>
                    <a:pt x="39159" y="44579"/>
                  </a:lnTo>
                  <a:close/>
                </a:path>
                <a:path w="59689" h="180339">
                  <a:moveTo>
                    <a:pt x="56525" y="58425"/>
                  </a:moveTo>
                  <a:lnTo>
                    <a:pt x="57193" y="62329"/>
                  </a:lnTo>
                  <a:lnTo>
                    <a:pt x="56635" y="58507"/>
                  </a:lnTo>
                  <a:close/>
                </a:path>
                <a:path w="59689" h="180339">
                  <a:moveTo>
                    <a:pt x="56087" y="55862"/>
                  </a:moveTo>
                  <a:lnTo>
                    <a:pt x="53085" y="55862"/>
                  </a:lnTo>
                  <a:lnTo>
                    <a:pt x="56525" y="58425"/>
                  </a:lnTo>
                  <a:lnTo>
                    <a:pt x="56087" y="55862"/>
                  </a:lnTo>
                  <a:close/>
                </a:path>
                <a:path w="59689" h="180339">
                  <a:moveTo>
                    <a:pt x="45082" y="31117"/>
                  </a:moveTo>
                  <a:lnTo>
                    <a:pt x="38248" y="33864"/>
                  </a:lnTo>
                  <a:lnTo>
                    <a:pt x="36568" y="37684"/>
                  </a:lnTo>
                  <a:lnTo>
                    <a:pt x="39159" y="44579"/>
                  </a:lnTo>
                  <a:lnTo>
                    <a:pt x="43035" y="46338"/>
                  </a:lnTo>
                  <a:lnTo>
                    <a:pt x="49985" y="43726"/>
                  </a:lnTo>
                  <a:lnTo>
                    <a:pt x="51716" y="39913"/>
                  </a:lnTo>
                  <a:lnTo>
                    <a:pt x="50383" y="36231"/>
                  </a:lnTo>
                  <a:lnTo>
                    <a:pt x="48997" y="32787"/>
                  </a:lnTo>
                  <a:lnTo>
                    <a:pt x="45082" y="31117"/>
                  </a:lnTo>
                  <a:close/>
                </a:path>
                <a:path w="59689" h="180339">
                  <a:moveTo>
                    <a:pt x="51716" y="39913"/>
                  </a:moveTo>
                  <a:lnTo>
                    <a:pt x="49985" y="43726"/>
                  </a:lnTo>
                  <a:lnTo>
                    <a:pt x="43035" y="46338"/>
                  </a:lnTo>
                  <a:lnTo>
                    <a:pt x="53769" y="46338"/>
                  </a:lnTo>
                  <a:lnTo>
                    <a:pt x="52683" y="42585"/>
                  </a:lnTo>
                  <a:lnTo>
                    <a:pt x="51716" y="39913"/>
                  </a:lnTo>
                  <a:close/>
                </a:path>
                <a:path w="59689" h="180339">
                  <a:moveTo>
                    <a:pt x="31518" y="27452"/>
                  </a:moveTo>
                  <a:lnTo>
                    <a:pt x="33069" y="29583"/>
                  </a:lnTo>
                  <a:lnTo>
                    <a:pt x="35680" y="35323"/>
                  </a:lnTo>
                  <a:lnTo>
                    <a:pt x="39159" y="44579"/>
                  </a:lnTo>
                  <a:lnTo>
                    <a:pt x="36568" y="37684"/>
                  </a:lnTo>
                  <a:lnTo>
                    <a:pt x="38248" y="33864"/>
                  </a:lnTo>
                  <a:lnTo>
                    <a:pt x="45082" y="31117"/>
                  </a:lnTo>
                  <a:lnTo>
                    <a:pt x="48326" y="31117"/>
                  </a:lnTo>
                  <a:lnTo>
                    <a:pt x="47630" y="29385"/>
                  </a:lnTo>
                  <a:lnTo>
                    <a:pt x="46982" y="28088"/>
                  </a:lnTo>
                  <a:lnTo>
                    <a:pt x="35553" y="28088"/>
                  </a:lnTo>
                  <a:lnTo>
                    <a:pt x="31518" y="27452"/>
                  </a:lnTo>
                  <a:close/>
                </a:path>
                <a:path w="59689" h="180339">
                  <a:moveTo>
                    <a:pt x="50383" y="36231"/>
                  </a:moveTo>
                  <a:lnTo>
                    <a:pt x="51716" y="39913"/>
                  </a:lnTo>
                  <a:lnTo>
                    <a:pt x="50383" y="36231"/>
                  </a:lnTo>
                  <a:close/>
                </a:path>
                <a:path w="59689" h="180339">
                  <a:moveTo>
                    <a:pt x="48326" y="31117"/>
                  </a:moveTo>
                  <a:lnTo>
                    <a:pt x="45082" y="31117"/>
                  </a:lnTo>
                  <a:lnTo>
                    <a:pt x="48997" y="32787"/>
                  </a:lnTo>
                  <a:lnTo>
                    <a:pt x="50383" y="36231"/>
                  </a:lnTo>
                  <a:lnTo>
                    <a:pt x="48326" y="31117"/>
                  </a:lnTo>
                  <a:close/>
                </a:path>
                <a:path w="59689" h="180339">
                  <a:moveTo>
                    <a:pt x="33496" y="13491"/>
                  </a:moveTo>
                  <a:lnTo>
                    <a:pt x="27926" y="17823"/>
                  </a:lnTo>
                  <a:lnTo>
                    <a:pt x="27369" y="21752"/>
                  </a:lnTo>
                  <a:lnTo>
                    <a:pt x="31518" y="27452"/>
                  </a:lnTo>
                  <a:lnTo>
                    <a:pt x="35553" y="28088"/>
                  </a:lnTo>
                  <a:lnTo>
                    <a:pt x="41316" y="23893"/>
                  </a:lnTo>
                  <a:lnTo>
                    <a:pt x="41953" y="19857"/>
                  </a:lnTo>
                  <a:lnTo>
                    <a:pt x="39735" y="16817"/>
                  </a:lnTo>
                  <a:lnTo>
                    <a:pt x="37550" y="14001"/>
                  </a:lnTo>
                  <a:lnTo>
                    <a:pt x="33496" y="13491"/>
                  </a:lnTo>
                  <a:close/>
                </a:path>
                <a:path w="59689" h="180339">
                  <a:moveTo>
                    <a:pt x="39038" y="15918"/>
                  </a:moveTo>
                  <a:lnTo>
                    <a:pt x="39807" y="16915"/>
                  </a:lnTo>
                  <a:lnTo>
                    <a:pt x="41953" y="19857"/>
                  </a:lnTo>
                  <a:lnTo>
                    <a:pt x="41316" y="23893"/>
                  </a:lnTo>
                  <a:lnTo>
                    <a:pt x="35553" y="28088"/>
                  </a:lnTo>
                  <a:lnTo>
                    <a:pt x="46982" y="28088"/>
                  </a:lnTo>
                  <a:lnTo>
                    <a:pt x="44277" y="22666"/>
                  </a:lnTo>
                  <a:lnTo>
                    <a:pt x="39038" y="15918"/>
                  </a:lnTo>
                  <a:close/>
                </a:path>
                <a:path w="59689" h="180339">
                  <a:moveTo>
                    <a:pt x="28673" y="5436"/>
                  </a:moveTo>
                  <a:lnTo>
                    <a:pt x="31501" y="7697"/>
                  </a:lnTo>
                  <a:lnTo>
                    <a:pt x="31930" y="11587"/>
                  </a:lnTo>
                  <a:lnTo>
                    <a:pt x="27661" y="16915"/>
                  </a:lnTo>
                  <a:lnTo>
                    <a:pt x="23771" y="17344"/>
                  </a:lnTo>
                  <a:lnTo>
                    <a:pt x="24316" y="17823"/>
                  </a:lnTo>
                  <a:lnTo>
                    <a:pt x="26970" y="21205"/>
                  </a:lnTo>
                  <a:lnTo>
                    <a:pt x="31518" y="27452"/>
                  </a:lnTo>
                  <a:lnTo>
                    <a:pt x="27369" y="21752"/>
                  </a:lnTo>
                  <a:lnTo>
                    <a:pt x="27927" y="17814"/>
                  </a:lnTo>
                  <a:lnTo>
                    <a:pt x="33496" y="13491"/>
                  </a:lnTo>
                  <a:lnTo>
                    <a:pt x="37154" y="13491"/>
                  </a:lnTo>
                  <a:lnTo>
                    <a:pt x="36490" y="12636"/>
                  </a:lnTo>
                  <a:lnTo>
                    <a:pt x="32917" y="8558"/>
                  </a:lnTo>
                  <a:lnTo>
                    <a:pt x="28673" y="5436"/>
                  </a:lnTo>
                  <a:close/>
                </a:path>
                <a:path w="59689" h="180339">
                  <a:moveTo>
                    <a:pt x="20988" y="15114"/>
                  </a:moveTo>
                  <a:lnTo>
                    <a:pt x="23728" y="17344"/>
                  </a:lnTo>
                  <a:lnTo>
                    <a:pt x="20988" y="15114"/>
                  </a:lnTo>
                  <a:close/>
                </a:path>
                <a:path w="59689" h="180339">
                  <a:moveTo>
                    <a:pt x="25885" y="3384"/>
                  </a:moveTo>
                  <a:lnTo>
                    <a:pt x="22016" y="3973"/>
                  </a:lnTo>
                  <a:lnTo>
                    <a:pt x="18039" y="9378"/>
                  </a:lnTo>
                  <a:lnTo>
                    <a:pt x="18514" y="13100"/>
                  </a:lnTo>
                  <a:lnTo>
                    <a:pt x="23771" y="17344"/>
                  </a:lnTo>
                  <a:lnTo>
                    <a:pt x="27661" y="16915"/>
                  </a:lnTo>
                  <a:lnTo>
                    <a:pt x="31930" y="11587"/>
                  </a:lnTo>
                  <a:lnTo>
                    <a:pt x="31501" y="7697"/>
                  </a:lnTo>
                  <a:lnTo>
                    <a:pt x="28672" y="5435"/>
                  </a:lnTo>
                  <a:lnTo>
                    <a:pt x="25885" y="3384"/>
                  </a:lnTo>
                  <a:close/>
                </a:path>
                <a:path w="59689" h="180339">
                  <a:moveTo>
                    <a:pt x="37154" y="13491"/>
                  </a:moveTo>
                  <a:lnTo>
                    <a:pt x="33496" y="13491"/>
                  </a:lnTo>
                  <a:lnTo>
                    <a:pt x="37550" y="14001"/>
                  </a:lnTo>
                  <a:lnTo>
                    <a:pt x="39038" y="15918"/>
                  </a:lnTo>
                  <a:lnTo>
                    <a:pt x="37154" y="13491"/>
                  </a:lnTo>
                  <a:close/>
                </a:path>
                <a:path w="59689" h="180339">
                  <a:moveTo>
                    <a:pt x="18348" y="11805"/>
                  </a:moveTo>
                  <a:lnTo>
                    <a:pt x="11069" y="11805"/>
                  </a:lnTo>
                  <a:lnTo>
                    <a:pt x="17062" y="11969"/>
                  </a:lnTo>
                  <a:lnTo>
                    <a:pt x="20988" y="15114"/>
                  </a:lnTo>
                  <a:lnTo>
                    <a:pt x="18514" y="13100"/>
                  </a:lnTo>
                  <a:lnTo>
                    <a:pt x="18348" y="11805"/>
                  </a:lnTo>
                  <a:close/>
                </a:path>
                <a:path w="59689" h="180339">
                  <a:moveTo>
                    <a:pt x="13138" y="0"/>
                  </a:moveTo>
                  <a:lnTo>
                    <a:pt x="2124" y="1461"/>
                  </a:lnTo>
                  <a:lnTo>
                    <a:pt x="0" y="4239"/>
                  </a:lnTo>
                  <a:lnTo>
                    <a:pt x="778" y="10111"/>
                  </a:lnTo>
                  <a:lnTo>
                    <a:pt x="3280" y="12194"/>
                  </a:lnTo>
                  <a:lnTo>
                    <a:pt x="11069" y="11805"/>
                  </a:lnTo>
                  <a:lnTo>
                    <a:pt x="18348" y="11805"/>
                  </a:lnTo>
                  <a:lnTo>
                    <a:pt x="18039" y="9378"/>
                  </a:lnTo>
                  <a:lnTo>
                    <a:pt x="22016" y="3973"/>
                  </a:lnTo>
                  <a:lnTo>
                    <a:pt x="25885" y="3384"/>
                  </a:lnTo>
                  <a:lnTo>
                    <a:pt x="21981" y="434"/>
                  </a:lnTo>
                  <a:lnTo>
                    <a:pt x="13138" y="0"/>
                  </a:lnTo>
                  <a:close/>
                </a:path>
                <a:path w="59689" h="180339">
                  <a:moveTo>
                    <a:pt x="25928" y="3384"/>
                  </a:moveTo>
                  <a:lnTo>
                    <a:pt x="28673" y="5436"/>
                  </a:lnTo>
                  <a:lnTo>
                    <a:pt x="25928" y="3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1228">
              <a:extLst>
                <a:ext uri="{FF2B5EF4-FFF2-40B4-BE49-F238E27FC236}">
                  <a16:creationId xmlns:a16="http://schemas.microsoft.com/office/drawing/2014/main" id="{653C4F73-A113-3204-66C3-1CD8CDD6FAC4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4871" y="2392693"/>
              <a:ext cx="3101024" cy="1805515"/>
            </a:xfrm>
            <a:prstGeom prst="rect">
              <a:avLst/>
            </a:prstGeom>
          </p:spPr>
        </p:pic>
        <p:pic>
          <p:nvPicPr>
            <p:cNvPr id="45" name="object 1229">
              <a:extLst>
                <a:ext uri="{FF2B5EF4-FFF2-40B4-BE49-F238E27FC236}">
                  <a16:creationId xmlns:a16="http://schemas.microsoft.com/office/drawing/2014/main" id="{F2FE764B-10C3-2EB8-8E39-C899C2388854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18295" y="2994765"/>
              <a:ext cx="127553" cy="803910"/>
            </a:xfrm>
            <a:prstGeom prst="rect">
              <a:avLst/>
            </a:prstGeom>
          </p:spPr>
        </p:pic>
        <p:pic>
          <p:nvPicPr>
            <p:cNvPr id="46" name="object 1230">
              <a:extLst>
                <a:ext uri="{FF2B5EF4-FFF2-40B4-BE49-F238E27FC236}">
                  <a16:creationId xmlns:a16="http://schemas.microsoft.com/office/drawing/2014/main" id="{A211349C-8498-CD73-8EFD-5F2AF0CCAAE1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33975" y="2518629"/>
              <a:ext cx="69726" cy="87636"/>
            </a:xfrm>
            <a:prstGeom prst="rect">
              <a:avLst/>
            </a:prstGeom>
          </p:spPr>
        </p:pic>
        <p:pic>
          <p:nvPicPr>
            <p:cNvPr id="47" name="object 1231">
              <a:extLst>
                <a:ext uri="{FF2B5EF4-FFF2-40B4-BE49-F238E27FC236}">
                  <a16:creationId xmlns:a16="http://schemas.microsoft.com/office/drawing/2014/main" id="{E6D41551-7852-40AE-974C-E75BFA565DA0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42260" y="4040295"/>
              <a:ext cx="259235" cy="167439"/>
            </a:xfrm>
            <a:prstGeom prst="rect">
              <a:avLst/>
            </a:prstGeom>
          </p:spPr>
        </p:pic>
        <p:pic>
          <p:nvPicPr>
            <p:cNvPr id="48" name="object 1232">
              <a:extLst>
                <a:ext uri="{FF2B5EF4-FFF2-40B4-BE49-F238E27FC236}">
                  <a16:creationId xmlns:a16="http://schemas.microsoft.com/office/drawing/2014/main" id="{D295FD69-9563-BBA9-E5F8-2FBF6F20AFFD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6156" y="2952789"/>
              <a:ext cx="597484" cy="1006690"/>
            </a:xfrm>
            <a:prstGeom prst="rect">
              <a:avLst/>
            </a:prstGeom>
          </p:spPr>
        </p:pic>
        <p:pic>
          <p:nvPicPr>
            <p:cNvPr id="49" name="object 1233">
              <a:extLst>
                <a:ext uri="{FF2B5EF4-FFF2-40B4-BE49-F238E27FC236}">
                  <a16:creationId xmlns:a16="http://schemas.microsoft.com/office/drawing/2014/main" id="{0552FCFB-319C-9D45-7ADB-4CD3ACD594F7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71232" y="2405414"/>
              <a:ext cx="428010" cy="190240"/>
            </a:xfrm>
            <a:prstGeom prst="rect">
              <a:avLst/>
            </a:prstGeom>
          </p:spPr>
        </p:pic>
        <p:pic>
          <p:nvPicPr>
            <p:cNvPr id="50" name="object 1234">
              <a:extLst>
                <a:ext uri="{FF2B5EF4-FFF2-40B4-BE49-F238E27FC236}">
                  <a16:creationId xmlns:a16="http://schemas.microsoft.com/office/drawing/2014/main" id="{1F7ECC6A-8810-DE24-7675-3F26A5A2AB43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67581" y="2421734"/>
              <a:ext cx="60948" cy="170519"/>
            </a:xfrm>
            <a:prstGeom prst="rect">
              <a:avLst/>
            </a:prstGeom>
          </p:spPr>
        </p:pic>
        <p:pic>
          <p:nvPicPr>
            <p:cNvPr id="51" name="object 1235">
              <a:extLst>
                <a:ext uri="{FF2B5EF4-FFF2-40B4-BE49-F238E27FC236}">
                  <a16:creationId xmlns:a16="http://schemas.microsoft.com/office/drawing/2014/main" id="{F9390E52-E1B5-FA34-C1B7-69D0CFF8CAC5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78764" y="2527632"/>
              <a:ext cx="409096" cy="194310"/>
            </a:xfrm>
            <a:prstGeom prst="rect">
              <a:avLst/>
            </a:prstGeom>
          </p:spPr>
        </p:pic>
        <p:sp>
          <p:nvSpPr>
            <p:cNvPr id="52" name="object 1236">
              <a:extLst>
                <a:ext uri="{FF2B5EF4-FFF2-40B4-BE49-F238E27FC236}">
                  <a16:creationId xmlns:a16="http://schemas.microsoft.com/office/drawing/2014/main" id="{F5C7F0CC-8EE6-1670-DBD7-9F25404EA6BC}"/>
                </a:ext>
              </a:extLst>
            </p:cNvPr>
            <p:cNvSpPr/>
            <p:nvPr/>
          </p:nvSpPr>
          <p:spPr>
            <a:xfrm>
              <a:off x="5355831" y="2554757"/>
              <a:ext cx="32384" cy="166370"/>
            </a:xfrm>
            <a:custGeom>
              <a:avLst/>
              <a:gdLst/>
              <a:ahLst/>
              <a:cxnLst/>
              <a:rect l="l" t="t" r="r" b="b"/>
              <a:pathLst>
                <a:path w="32385" h="166369">
                  <a:moveTo>
                    <a:pt x="21894" y="53606"/>
                  </a:moveTo>
                  <a:lnTo>
                    <a:pt x="21869" y="49237"/>
                  </a:lnTo>
                  <a:lnTo>
                    <a:pt x="20205" y="42037"/>
                  </a:lnTo>
                  <a:lnTo>
                    <a:pt x="17170" y="40132"/>
                  </a:lnTo>
                  <a:lnTo>
                    <a:pt x="11417" y="41465"/>
                  </a:lnTo>
                  <a:lnTo>
                    <a:pt x="9563" y="43954"/>
                  </a:lnTo>
                  <a:lnTo>
                    <a:pt x="9969" y="50203"/>
                  </a:lnTo>
                  <a:lnTo>
                    <a:pt x="8978" y="63106"/>
                  </a:lnTo>
                  <a:lnTo>
                    <a:pt x="8102" y="70269"/>
                  </a:lnTo>
                  <a:lnTo>
                    <a:pt x="7213" y="77000"/>
                  </a:lnTo>
                  <a:lnTo>
                    <a:pt x="6477" y="82537"/>
                  </a:lnTo>
                  <a:lnTo>
                    <a:pt x="5600" y="89217"/>
                  </a:lnTo>
                  <a:lnTo>
                    <a:pt x="4267" y="99974"/>
                  </a:lnTo>
                  <a:lnTo>
                    <a:pt x="3771" y="104051"/>
                  </a:lnTo>
                  <a:lnTo>
                    <a:pt x="3365" y="107315"/>
                  </a:lnTo>
                  <a:lnTo>
                    <a:pt x="2349" y="117944"/>
                  </a:lnTo>
                  <a:lnTo>
                    <a:pt x="1295" y="132270"/>
                  </a:lnTo>
                  <a:lnTo>
                    <a:pt x="571" y="146621"/>
                  </a:lnTo>
                  <a:lnTo>
                    <a:pt x="0" y="163537"/>
                  </a:lnTo>
                  <a:lnTo>
                    <a:pt x="2019" y="165671"/>
                  </a:lnTo>
                  <a:lnTo>
                    <a:pt x="6896" y="165811"/>
                  </a:lnTo>
                  <a:lnTo>
                    <a:pt x="8902" y="164147"/>
                  </a:lnTo>
                  <a:lnTo>
                    <a:pt x="15506" y="119380"/>
                  </a:lnTo>
                  <a:lnTo>
                    <a:pt x="16713" y="108940"/>
                  </a:lnTo>
                  <a:lnTo>
                    <a:pt x="16840" y="107848"/>
                  </a:lnTo>
                  <a:lnTo>
                    <a:pt x="17322" y="103657"/>
                  </a:lnTo>
                  <a:lnTo>
                    <a:pt x="17564" y="101473"/>
                  </a:lnTo>
                  <a:lnTo>
                    <a:pt x="17995" y="97370"/>
                  </a:lnTo>
                  <a:lnTo>
                    <a:pt x="18694" y="90766"/>
                  </a:lnTo>
                  <a:lnTo>
                    <a:pt x="19621" y="82537"/>
                  </a:lnTo>
                  <a:lnTo>
                    <a:pt x="20307" y="76428"/>
                  </a:lnTo>
                  <a:lnTo>
                    <a:pt x="20421" y="75374"/>
                  </a:lnTo>
                  <a:lnTo>
                    <a:pt x="20713" y="72872"/>
                  </a:lnTo>
                  <a:lnTo>
                    <a:pt x="20485" y="74930"/>
                  </a:lnTo>
                  <a:lnTo>
                    <a:pt x="21043" y="70269"/>
                  </a:lnTo>
                  <a:lnTo>
                    <a:pt x="21170" y="68859"/>
                  </a:lnTo>
                  <a:lnTo>
                    <a:pt x="21640" y="64058"/>
                  </a:lnTo>
                  <a:lnTo>
                    <a:pt x="21894" y="53606"/>
                  </a:lnTo>
                  <a:close/>
                </a:path>
                <a:path w="32385" h="166369">
                  <a:moveTo>
                    <a:pt x="32143" y="9436"/>
                  </a:moveTo>
                  <a:lnTo>
                    <a:pt x="31597" y="5600"/>
                  </a:lnTo>
                  <a:lnTo>
                    <a:pt x="30670" y="4356"/>
                  </a:lnTo>
                  <a:lnTo>
                    <a:pt x="26047" y="2146"/>
                  </a:lnTo>
                  <a:lnTo>
                    <a:pt x="21831" y="0"/>
                  </a:lnTo>
                  <a:lnTo>
                    <a:pt x="14211" y="3086"/>
                  </a:lnTo>
                  <a:lnTo>
                    <a:pt x="13220" y="7721"/>
                  </a:lnTo>
                  <a:lnTo>
                    <a:pt x="16078" y="12801"/>
                  </a:lnTo>
                  <a:lnTo>
                    <a:pt x="17411" y="14147"/>
                  </a:lnTo>
                  <a:lnTo>
                    <a:pt x="18808" y="15341"/>
                  </a:lnTo>
                  <a:lnTo>
                    <a:pt x="21158" y="17399"/>
                  </a:lnTo>
                  <a:lnTo>
                    <a:pt x="24739" y="17145"/>
                  </a:lnTo>
                  <a:lnTo>
                    <a:pt x="27482" y="13995"/>
                  </a:lnTo>
                  <a:lnTo>
                    <a:pt x="27927" y="13030"/>
                  </a:lnTo>
                  <a:lnTo>
                    <a:pt x="28105" y="11988"/>
                  </a:lnTo>
                  <a:lnTo>
                    <a:pt x="30492" y="11645"/>
                  </a:lnTo>
                  <a:lnTo>
                    <a:pt x="32143" y="9436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1237">
              <a:extLst>
                <a:ext uri="{FF2B5EF4-FFF2-40B4-BE49-F238E27FC236}">
                  <a16:creationId xmlns:a16="http://schemas.microsoft.com/office/drawing/2014/main" id="{73164A54-20BE-15C3-740C-DDC59B4C4690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55185" y="2247890"/>
              <a:ext cx="642690" cy="166190"/>
            </a:xfrm>
            <a:prstGeom prst="rect">
              <a:avLst/>
            </a:prstGeom>
          </p:spPr>
        </p:pic>
        <p:pic>
          <p:nvPicPr>
            <p:cNvPr id="54" name="object 1238">
              <a:extLst>
                <a:ext uri="{FF2B5EF4-FFF2-40B4-BE49-F238E27FC236}">
                  <a16:creationId xmlns:a16="http://schemas.microsoft.com/office/drawing/2014/main" id="{F52A863A-A0D4-5AF3-0696-EB524A00E901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78784" y="2743932"/>
              <a:ext cx="1643368" cy="1892607"/>
            </a:xfrm>
            <a:prstGeom prst="rect">
              <a:avLst/>
            </a:prstGeom>
          </p:spPr>
        </p:pic>
        <p:pic>
          <p:nvPicPr>
            <p:cNvPr id="55" name="object 1239">
              <a:extLst>
                <a:ext uri="{FF2B5EF4-FFF2-40B4-BE49-F238E27FC236}">
                  <a16:creationId xmlns:a16="http://schemas.microsoft.com/office/drawing/2014/main" id="{EE9D594E-2B35-8A5C-8398-41CEF460989B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21838" y="3601461"/>
              <a:ext cx="163765" cy="118386"/>
            </a:xfrm>
            <a:prstGeom prst="rect">
              <a:avLst/>
            </a:prstGeom>
          </p:spPr>
        </p:pic>
        <p:pic>
          <p:nvPicPr>
            <p:cNvPr id="56" name="object 1240">
              <a:extLst>
                <a:ext uri="{FF2B5EF4-FFF2-40B4-BE49-F238E27FC236}">
                  <a16:creationId xmlns:a16="http://schemas.microsoft.com/office/drawing/2014/main" id="{4B583224-35A0-9AF5-7F34-4C658C77AE5D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63235" y="3615000"/>
              <a:ext cx="587162" cy="105432"/>
            </a:xfrm>
            <a:prstGeom prst="rect">
              <a:avLst/>
            </a:prstGeom>
          </p:spPr>
        </p:pic>
        <p:pic>
          <p:nvPicPr>
            <p:cNvPr id="57" name="object 1241">
              <a:extLst>
                <a:ext uri="{FF2B5EF4-FFF2-40B4-BE49-F238E27FC236}">
                  <a16:creationId xmlns:a16="http://schemas.microsoft.com/office/drawing/2014/main" id="{72BF2BA5-BCC6-28CE-75CB-5C7B875441E7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18948" y="3853672"/>
              <a:ext cx="186248" cy="138088"/>
            </a:xfrm>
            <a:prstGeom prst="rect">
              <a:avLst/>
            </a:prstGeom>
          </p:spPr>
        </p:pic>
        <p:pic>
          <p:nvPicPr>
            <p:cNvPr id="58" name="object 1242">
              <a:extLst>
                <a:ext uri="{FF2B5EF4-FFF2-40B4-BE49-F238E27FC236}">
                  <a16:creationId xmlns:a16="http://schemas.microsoft.com/office/drawing/2014/main" id="{B0478807-5D68-A21F-C6CF-05DA4D1D68B1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36404" y="3844308"/>
              <a:ext cx="204605" cy="130923"/>
            </a:xfrm>
            <a:prstGeom prst="rect">
              <a:avLst/>
            </a:prstGeom>
          </p:spPr>
        </p:pic>
        <p:pic>
          <p:nvPicPr>
            <p:cNvPr id="59" name="object 1243">
              <a:extLst>
                <a:ext uri="{FF2B5EF4-FFF2-40B4-BE49-F238E27FC236}">
                  <a16:creationId xmlns:a16="http://schemas.microsoft.com/office/drawing/2014/main" id="{7DADA7F5-A22E-7AB0-903F-EFCD7E6D8241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57896" y="4093081"/>
              <a:ext cx="458897" cy="165353"/>
            </a:xfrm>
            <a:prstGeom prst="rect">
              <a:avLst/>
            </a:prstGeom>
          </p:spPr>
        </p:pic>
        <p:pic>
          <p:nvPicPr>
            <p:cNvPr id="60" name="object 1244">
              <a:extLst>
                <a:ext uri="{FF2B5EF4-FFF2-40B4-BE49-F238E27FC236}">
                  <a16:creationId xmlns:a16="http://schemas.microsoft.com/office/drawing/2014/main" id="{C8C38764-65EA-2929-76DC-EE8BBD2AFE19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284725" y="4087849"/>
              <a:ext cx="215658" cy="143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7704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0"/>
            <a:ext cx="5782310" cy="7477125"/>
            <a:chOff x="-3175" y="0"/>
            <a:chExt cx="5782310" cy="7477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8407" y="133174"/>
              <a:ext cx="495943" cy="1603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4457" y="119613"/>
              <a:ext cx="398994" cy="1864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3225" y="105074"/>
              <a:ext cx="65738" cy="1776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38" y="133528"/>
              <a:ext cx="539520" cy="4772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963" y="48696"/>
              <a:ext cx="651781" cy="5783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16" y="83447"/>
              <a:ext cx="483437" cy="8611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8012" y="357948"/>
              <a:ext cx="726261" cy="2552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825" y="1082514"/>
              <a:ext cx="80341" cy="1638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358" y="1053726"/>
              <a:ext cx="88312" cy="264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6261" y="1101886"/>
              <a:ext cx="248651" cy="1704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703" y="1120703"/>
              <a:ext cx="70765" cy="596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38504" y="1078585"/>
              <a:ext cx="26034" cy="146050"/>
            </a:xfrm>
            <a:custGeom>
              <a:avLst/>
              <a:gdLst/>
              <a:ahLst/>
              <a:cxnLst/>
              <a:rect l="l" t="t" r="r" b="b"/>
              <a:pathLst>
                <a:path w="26034" h="146050">
                  <a:moveTo>
                    <a:pt x="17551" y="82448"/>
                  </a:moveTo>
                  <a:lnTo>
                    <a:pt x="17538" y="80225"/>
                  </a:lnTo>
                  <a:lnTo>
                    <a:pt x="17513" y="73571"/>
                  </a:lnTo>
                  <a:lnTo>
                    <a:pt x="17411" y="77419"/>
                  </a:lnTo>
                  <a:lnTo>
                    <a:pt x="10617" y="48856"/>
                  </a:lnTo>
                  <a:lnTo>
                    <a:pt x="2400" y="49085"/>
                  </a:lnTo>
                  <a:lnTo>
                    <a:pt x="0" y="51612"/>
                  </a:lnTo>
                  <a:lnTo>
                    <a:pt x="139" y="56857"/>
                  </a:lnTo>
                  <a:lnTo>
                    <a:pt x="1498" y="58813"/>
                  </a:lnTo>
                  <a:lnTo>
                    <a:pt x="3530" y="59626"/>
                  </a:lnTo>
                  <a:lnTo>
                    <a:pt x="5067" y="63906"/>
                  </a:lnTo>
                  <a:lnTo>
                    <a:pt x="4787" y="68249"/>
                  </a:lnTo>
                  <a:lnTo>
                    <a:pt x="4711" y="70040"/>
                  </a:lnTo>
                  <a:lnTo>
                    <a:pt x="4635" y="72605"/>
                  </a:lnTo>
                  <a:lnTo>
                    <a:pt x="4610" y="73494"/>
                  </a:lnTo>
                  <a:lnTo>
                    <a:pt x="4267" y="82448"/>
                  </a:lnTo>
                  <a:lnTo>
                    <a:pt x="3797" y="90551"/>
                  </a:lnTo>
                  <a:lnTo>
                    <a:pt x="3098" y="99060"/>
                  </a:lnTo>
                  <a:lnTo>
                    <a:pt x="2222" y="107073"/>
                  </a:lnTo>
                  <a:lnTo>
                    <a:pt x="2171" y="107569"/>
                  </a:lnTo>
                  <a:lnTo>
                    <a:pt x="1701" y="111455"/>
                  </a:lnTo>
                  <a:lnTo>
                    <a:pt x="1308" y="115011"/>
                  </a:lnTo>
                  <a:lnTo>
                    <a:pt x="609" y="122720"/>
                  </a:lnTo>
                  <a:lnTo>
                    <a:pt x="1447" y="134975"/>
                  </a:lnTo>
                  <a:lnTo>
                    <a:pt x="2171" y="141351"/>
                  </a:lnTo>
                  <a:lnTo>
                    <a:pt x="8623" y="145834"/>
                  </a:lnTo>
                  <a:lnTo>
                    <a:pt x="11684" y="145288"/>
                  </a:lnTo>
                  <a:lnTo>
                    <a:pt x="13855" y="142163"/>
                  </a:lnTo>
                  <a:lnTo>
                    <a:pt x="14160" y="141071"/>
                  </a:lnTo>
                  <a:lnTo>
                    <a:pt x="13906" y="136766"/>
                  </a:lnTo>
                  <a:lnTo>
                    <a:pt x="14274" y="133477"/>
                  </a:lnTo>
                  <a:lnTo>
                    <a:pt x="15062" y="122720"/>
                  </a:lnTo>
                  <a:lnTo>
                    <a:pt x="15697" y="115976"/>
                  </a:lnTo>
                  <a:lnTo>
                    <a:pt x="16725" y="105181"/>
                  </a:lnTo>
                  <a:lnTo>
                    <a:pt x="16941" y="100952"/>
                  </a:lnTo>
                  <a:lnTo>
                    <a:pt x="17043" y="99060"/>
                  </a:lnTo>
                  <a:lnTo>
                    <a:pt x="17386" y="91325"/>
                  </a:lnTo>
                  <a:lnTo>
                    <a:pt x="17551" y="82448"/>
                  </a:lnTo>
                  <a:close/>
                </a:path>
                <a:path w="26034" h="146050">
                  <a:moveTo>
                    <a:pt x="25463" y="9906"/>
                  </a:moveTo>
                  <a:lnTo>
                    <a:pt x="24714" y="2628"/>
                  </a:lnTo>
                  <a:lnTo>
                    <a:pt x="21463" y="0"/>
                  </a:lnTo>
                  <a:lnTo>
                    <a:pt x="16675" y="495"/>
                  </a:lnTo>
                  <a:lnTo>
                    <a:pt x="15570" y="914"/>
                  </a:lnTo>
                  <a:lnTo>
                    <a:pt x="7493" y="6756"/>
                  </a:lnTo>
                  <a:lnTo>
                    <a:pt x="6985" y="9880"/>
                  </a:lnTo>
                  <a:lnTo>
                    <a:pt x="9652" y="13563"/>
                  </a:lnTo>
                  <a:lnTo>
                    <a:pt x="11404" y="14351"/>
                  </a:lnTo>
                  <a:lnTo>
                    <a:pt x="22834" y="13157"/>
                  </a:lnTo>
                  <a:lnTo>
                    <a:pt x="25463" y="9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799" y="1401966"/>
              <a:ext cx="618279" cy="5530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06150" y="1488488"/>
              <a:ext cx="379484" cy="2057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3907" y="1452381"/>
              <a:ext cx="367838" cy="2120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09840" y="1440849"/>
              <a:ext cx="220531" cy="2133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24414" y="1496741"/>
              <a:ext cx="210689" cy="2312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0671" y="994011"/>
              <a:ext cx="1854653" cy="16961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52068" y="1025013"/>
              <a:ext cx="573264" cy="2420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40260" y="1442909"/>
              <a:ext cx="148433" cy="612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75538" y="1377271"/>
              <a:ext cx="498710" cy="23486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43013" y="1389589"/>
              <a:ext cx="219742" cy="1294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53239" y="954393"/>
              <a:ext cx="534651" cy="19585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02433" y="911241"/>
              <a:ext cx="512532" cy="19094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80366" y="914464"/>
              <a:ext cx="39370" cy="144145"/>
            </a:xfrm>
            <a:custGeom>
              <a:avLst/>
              <a:gdLst/>
              <a:ahLst/>
              <a:cxnLst/>
              <a:rect l="l" t="t" r="r" b="b"/>
              <a:pathLst>
                <a:path w="39370" h="144144">
                  <a:moveTo>
                    <a:pt x="24297" y="98026"/>
                  </a:moveTo>
                  <a:lnTo>
                    <a:pt x="4050" y="135924"/>
                  </a:lnTo>
                  <a:lnTo>
                    <a:pt x="2459" y="138050"/>
                  </a:lnTo>
                  <a:lnTo>
                    <a:pt x="2895" y="141062"/>
                  </a:lnTo>
                  <a:lnTo>
                    <a:pt x="6945" y="144090"/>
                  </a:lnTo>
                  <a:lnTo>
                    <a:pt x="9635" y="143887"/>
                  </a:lnTo>
                  <a:lnTo>
                    <a:pt x="11322" y="142177"/>
                  </a:lnTo>
                  <a:lnTo>
                    <a:pt x="34646" y="111326"/>
                  </a:lnTo>
                  <a:lnTo>
                    <a:pt x="38048" y="102191"/>
                  </a:lnTo>
                  <a:lnTo>
                    <a:pt x="34780" y="102191"/>
                  </a:lnTo>
                  <a:lnTo>
                    <a:pt x="27095" y="101436"/>
                  </a:lnTo>
                  <a:lnTo>
                    <a:pt x="24297" y="98026"/>
                  </a:lnTo>
                  <a:close/>
                </a:path>
                <a:path w="39370" h="144144">
                  <a:moveTo>
                    <a:pt x="28371" y="87580"/>
                  </a:moveTo>
                  <a:lnTo>
                    <a:pt x="25037" y="90377"/>
                  </a:lnTo>
                  <a:lnTo>
                    <a:pt x="24297" y="98026"/>
                  </a:lnTo>
                  <a:lnTo>
                    <a:pt x="27095" y="101436"/>
                  </a:lnTo>
                  <a:lnTo>
                    <a:pt x="34780" y="102191"/>
                  </a:lnTo>
                  <a:lnTo>
                    <a:pt x="38202" y="99382"/>
                  </a:lnTo>
                  <a:lnTo>
                    <a:pt x="38590" y="95426"/>
                  </a:lnTo>
                  <a:lnTo>
                    <a:pt x="38811" y="91460"/>
                  </a:lnTo>
                  <a:lnTo>
                    <a:pt x="36029" y="88193"/>
                  </a:lnTo>
                  <a:lnTo>
                    <a:pt x="28371" y="87580"/>
                  </a:lnTo>
                  <a:close/>
                </a:path>
                <a:path w="39370" h="144144">
                  <a:moveTo>
                    <a:pt x="38590" y="95426"/>
                  </a:moveTo>
                  <a:lnTo>
                    <a:pt x="38202" y="99382"/>
                  </a:lnTo>
                  <a:lnTo>
                    <a:pt x="34780" y="102191"/>
                  </a:lnTo>
                  <a:lnTo>
                    <a:pt x="38048" y="102191"/>
                  </a:lnTo>
                  <a:lnTo>
                    <a:pt x="38590" y="95426"/>
                  </a:lnTo>
                  <a:close/>
                </a:path>
                <a:path w="39370" h="144144">
                  <a:moveTo>
                    <a:pt x="38811" y="91460"/>
                  </a:moveTo>
                  <a:lnTo>
                    <a:pt x="38595" y="95365"/>
                  </a:lnTo>
                  <a:lnTo>
                    <a:pt x="38900" y="91564"/>
                  </a:lnTo>
                  <a:close/>
                </a:path>
                <a:path w="39370" h="144144">
                  <a:moveTo>
                    <a:pt x="38986" y="87580"/>
                  </a:moveTo>
                  <a:lnTo>
                    <a:pt x="28371" y="87580"/>
                  </a:lnTo>
                  <a:lnTo>
                    <a:pt x="36029" y="88193"/>
                  </a:lnTo>
                  <a:lnTo>
                    <a:pt x="38811" y="91460"/>
                  </a:lnTo>
                  <a:lnTo>
                    <a:pt x="38986" y="87580"/>
                  </a:lnTo>
                  <a:close/>
                </a:path>
                <a:path w="39370" h="144144">
                  <a:moveTo>
                    <a:pt x="25295" y="72644"/>
                  </a:moveTo>
                  <a:lnTo>
                    <a:pt x="25423" y="74867"/>
                  </a:lnTo>
                  <a:lnTo>
                    <a:pt x="25488" y="85789"/>
                  </a:lnTo>
                  <a:lnTo>
                    <a:pt x="25037" y="90377"/>
                  </a:lnTo>
                  <a:lnTo>
                    <a:pt x="28371" y="87580"/>
                  </a:lnTo>
                  <a:lnTo>
                    <a:pt x="38986" y="87580"/>
                  </a:lnTo>
                  <a:lnTo>
                    <a:pt x="38920" y="75476"/>
                  </a:lnTo>
                  <a:lnTo>
                    <a:pt x="28473" y="75476"/>
                  </a:lnTo>
                  <a:lnTo>
                    <a:pt x="25295" y="72644"/>
                  </a:lnTo>
                  <a:close/>
                </a:path>
                <a:path w="39370" h="144144">
                  <a:moveTo>
                    <a:pt x="34975" y="61563"/>
                  </a:moveTo>
                  <a:lnTo>
                    <a:pt x="27623" y="62130"/>
                  </a:lnTo>
                  <a:lnTo>
                    <a:pt x="24870" y="65283"/>
                  </a:lnTo>
                  <a:lnTo>
                    <a:pt x="25295" y="72644"/>
                  </a:lnTo>
                  <a:lnTo>
                    <a:pt x="28473" y="75476"/>
                  </a:lnTo>
                  <a:lnTo>
                    <a:pt x="35886" y="75049"/>
                  </a:lnTo>
                  <a:lnTo>
                    <a:pt x="38717" y="71870"/>
                  </a:lnTo>
                  <a:lnTo>
                    <a:pt x="38494" y="68033"/>
                  </a:lnTo>
                  <a:lnTo>
                    <a:pt x="38119" y="64255"/>
                  </a:lnTo>
                  <a:lnTo>
                    <a:pt x="34975" y="61563"/>
                  </a:lnTo>
                  <a:close/>
                </a:path>
                <a:path w="39370" h="144144">
                  <a:moveTo>
                    <a:pt x="38494" y="68033"/>
                  </a:moveTo>
                  <a:lnTo>
                    <a:pt x="38717" y="71870"/>
                  </a:lnTo>
                  <a:lnTo>
                    <a:pt x="35886" y="75049"/>
                  </a:lnTo>
                  <a:lnTo>
                    <a:pt x="28473" y="75476"/>
                  </a:lnTo>
                  <a:lnTo>
                    <a:pt x="38920" y="75476"/>
                  </a:lnTo>
                  <a:lnTo>
                    <a:pt x="38905" y="74867"/>
                  </a:lnTo>
                  <a:lnTo>
                    <a:pt x="38494" y="68033"/>
                  </a:lnTo>
                  <a:close/>
                </a:path>
                <a:path w="39370" h="144144">
                  <a:moveTo>
                    <a:pt x="21269" y="42668"/>
                  </a:moveTo>
                  <a:lnTo>
                    <a:pt x="25295" y="72644"/>
                  </a:lnTo>
                  <a:lnTo>
                    <a:pt x="24870" y="65283"/>
                  </a:lnTo>
                  <a:lnTo>
                    <a:pt x="27623" y="62130"/>
                  </a:lnTo>
                  <a:lnTo>
                    <a:pt x="34975" y="61563"/>
                  </a:lnTo>
                  <a:lnTo>
                    <a:pt x="37852" y="61563"/>
                  </a:lnTo>
                  <a:lnTo>
                    <a:pt x="37780" y="60844"/>
                  </a:lnTo>
                  <a:lnTo>
                    <a:pt x="36755" y="53694"/>
                  </a:lnTo>
                  <a:lnTo>
                    <a:pt x="35732" y="48238"/>
                  </a:lnTo>
                  <a:lnTo>
                    <a:pt x="25537" y="48238"/>
                  </a:lnTo>
                  <a:lnTo>
                    <a:pt x="22066" y="46081"/>
                  </a:lnTo>
                  <a:lnTo>
                    <a:pt x="21269" y="42668"/>
                  </a:lnTo>
                  <a:close/>
                </a:path>
                <a:path w="39370" h="144144">
                  <a:moveTo>
                    <a:pt x="38119" y="64255"/>
                  </a:moveTo>
                  <a:lnTo>
                    <a:pt x="38494" y="68033"/>
                  </a:lnTo>
                  <a:lnTo>
                    <a:pt x="38209" y="64331"/>
                  </a:lnTo>
                  <a:close/>
                </a:path>
                <a:path w="39370" h="144144">
                  <a:moveTo>
                    <a:pt x="37852" y="61563"/>
                  </a:moveTo>
                  <a:lnTo>
                    <a:pt x="34975" y="61563"/>
                  </a:lnTo>
                  <a:lnTo>
                    <a:pt x="38119" y="64255"/>
                  </a:lnTo>
                  <a:lnTo>
                    <a:pt x="37852" y="61563"/>
                  </a:lnTo>
                  <a:close/>
                </a:path>
                <a:path w="39370" h="144144">
                  <a:moveTo>
                    <a:pt x="29406" y="34013"/>
                  </a:moveTo>
                  <a:lnTo>
                    <a:pt x="22545" y="35754"/>
                  </a:lnTo>
                  <a:lnTo>
                    <a:pt x="20457" y="39186"/>
                  </a:lnTo>
                  <a:lnTo>
                    <a:pt x="22066" y="46081"/>
                  </a:lnTo>
                  <a:lnTo>
                    <a:pt x="25537" y="48238"/>
                  </a:lnTo>
                  <a:lnTo>
                    <a:pt x="32477" y="46617"/>
                  </a:lnTo>
                  <a:lnTo>
                    <a:pt x="34628" y="43157"/>
                  </a:lnTo>
                  <a:lnTo>
                    <a:pt x="33700" y="39186"/>
                  </a:lnTo>
                  <a:lnTo>
                    <a:pt x="32918" y="36102"/>
                  </a:lnTo>
                  <a:lnTo>
                    <a:pt x="29406" y="34013"/>
                  </a:lnTo>
                  <a:close/>
                </a:path>
                <a:path w="39370" h="144144">
                  <a:moveTo>
                    <a:pt x="34628" y="43157"/>
                  </a:moveTo>
                  <a:lnTo>
                    <a:pt x="32477" y="46617"/>
                  </a:lnTo>
                  <a:lnTo>
                    <a:pt x="25537" y="48238"/>
                  </a:lnTo>
                  <a:lnTo>
                    <a:pt x="35732" y="48238"/>
                  </a:lnTo>
                  <a:lnTo>
                    <a:pt x="35428" y="46617"/>
                  </a:lnTo>
                  <a:lnTo>
                    <a:pt x="34628" y="43157"/>
                  </a:lnTo>
                  <a:close/>
                </a:path>
                <a:path w="39370" h="144144">
                  <a:moveTo>
                    <a:pt x="16257" y="24530"/>
                  </a:moveTo>
                  <a:lnTo>
                    <a:pt x="17712" y="28224"/>
                  </a:lnTo>
                  <a:lnTo>
                    <a:pt x="19737" y="36102"/>
                  </a:lnTo>
                  <a:lnTo>
                    <a:pt x="20457" y="39186"/>
                  </a:lnTo>
                  <a:lnTo>
                    <a:pt x="22545" y="35754"/>
                  </a:lnTo>
                  <a:lnTo>
                    <a:pt x="29406" y="34013"/>
                  </a:lnTo>
                  <a:lnTo>
                    <a:pt x="32387" y="34013"/>
                  </a:lnTo>
                  <a:lnTo>
                    <a:pt x="31824" y="31794"/>
                  </a:lnTo>
                  <a:lnTo>
                    <a:pt x="30192" y="26090"/>
                  </a:lnTo>
                  <a:lnTo>
                    <a:pt x="19846" y="26090"/>
                  </a:lnTo>
                  <a:lnTo>
                    <a:pt x="16257" y="24530"/>
                  </a:lnTo>
                  <a:close/>
                </a:path>
                <a:path w="39370" h="144144">
                  <a:moveTo>
                    <a:pt x="32387" y="34013"/>
                  </a:moveTo>
                  <a:lnTo>
                    <a:pt x="29406" y="34013"/>
                  </a:lnTo>
                  <a:lnTo>
                    <a:pt x="32918" y="36102"/>
                  </a:lnTo>
                  <a:lnTo>
                    <a:pt x="32387" y="34013"/>
                  </a:lnTo>
                  <a:close/>
                </a:path>
                <a:path w="39370" h="144144">
                  <a:moveTo>
                    <a:pt x="21456" y="12062"/>
                  </a:moveTo>
                  <a:lnTo>
                    <a:pt x="18383" y="13381"/>
                  </a:lnTo>
                  <a:lnTo>
                    <a:pt x="16804" y="14950"/>
                  </a:lnTo>
                  <a:lnTo>
                    <a:pt x="15155" y="14950"/>
                  </a:lnTo>
                  <a:lnTo>
                    <a:pt x="13782" y="18246"/>
                  </a:lnTo>
                  <a:lnTo>
                    <a:pt x="16257" y="24530"/>
                  </a:lnTo>
                  <a:lnTo>
                    <a:pt x="19846" y="26090"/>
                  </a:lnTo>
                  <a:lnTo>
                    <a:pt x="26197" y="23588"/>
                  </a:lnTo>
                  <a:lnTo>
                    <a:pt x="27758" y="19999"/>
                  </a:lnTo>
                  <a:lnTo>
                    <a:pt x="26436" y="16650"/>
                  </a:lnTo>
                  <a:lnTo>
                    <a:pt x="25706" y="14950"/>
                  </a:lnTo>
                  <a:lnTo>
                    <a:pt x="16804" y="14950"/>
                  </a:lnTo>
                  <a:lnTo>
                    <a:pt x="25704" y="14945"/>
                  </a:lnTo>
                  <a:lnTo>
                    <a:pt x="25090" y="13514"/>
                  </a:lnTo>
                  <a:lnTo>
                    <a:pt x="21456" y="12062"/>
                  </a:lnTo>
                  <a:close/>
                </a:path>
                <a:path w="39370" h="144144">
                  <a:moveTo>
                    <a:pt x="26197" y="16094"/>
                  </a:moveTo>
                  <a:lnTo>
                    <a:pt x="26436" y="16650"/>
                  </a:lnTo>
                  <a:lnTo>
                    <a:pt x="27758" y="19999"/>
                  </a:lnTo>
                  <a:lnTo>
                    <a:pt x="26197" y="23588"/>
                  </a:lnTo>
                  <a:lnTo>
                    <a:pt x="19846" y="26090"/>
                  </a:lnTo>
                  <a:lnTo>
                    <a:pt x="30192" y="26090"/>
                  </a:lnTo>
                  <a:lnTo>
                    <a:pt x="29599" y="24022"/>
                  </a:lnTo>
                  <a:lnTo>
                    <a:pt x="26197" y="16094"/>
                  </a:lnTo>
                  <a:close/>
                </a:path>
                <a:path w="39370" h="144144">
                  <a:moveTo>
                    <a:pt x="10796" y="12643"/>
                  </a:moveTo>
                  <a:lnTo>
                    <a:pt x="11363" y="13232"/>
                  </a:lnTo>
                  <a:lnTo>
                    <a:pt x="11793" y="14190"/>
                  </a:lnTo>
                  <a:lnTo>
                    <a:pt x="13270" y="17056"/>
                  </a:lnTo>
                  <a:lnTo>
                    <a:pt x="14150" y="19180"/>
                  </a:lnTo>
                  <a:lnTo>
                    <a:pt x="13782" y="18246"/>
                  </a:lnTo>
                  <a:lnTo>
                    <a:pt x="15157" y="14945"/>
                  </a:lnTo>
                  <a:lnTo>
                    <a:pt x="13077" y="14939"/>
                  </a:lnTo>
                  <a:lnTo>
                    <a:pt x="10796" y="12643"/>
                  </a:lnTo>
                  <a:close/>
                </a:path>
                <a:path w="39370" h="144144">
                  <a:moveTo>
                    <a:pt x="24473" y="12062"/>
                  </a:moveTo>
                  <a:lnTo>
                    <a:pt x="21456" y="12062"/>
                  </a:lnTo>
                  <a:lnTo>
                    <a:pt x="25090" y="13514"/>
                  </a:lnTo>
                  <a:lnTo>
                    <a:pt x="26197" y="16094"/>
                  </a:lnTo>
                  <a:lnTo>
                    <a:pt x="24473" y="12062"/>
                  </a:lnTo>
                  <a:close/>
                </a:path>
                <a:path w="39370" h="144144">
                  <a:moveTo>
                    <a:pt x="18383" y="13381"/>
                  </a:moveTo>
                  <a:lnTo>
                    <a:pt x="15248" y="14726"/>
                  </a:lnTo>
                  <a:lnTo>
                    <a:pt x="15157" y="14945"/>
                  </a:lnTo>
                  <a:lnTo>
                    <a:pt x="16816" y="14939"/>
                  </a:lnTo>
                  <a:lnTo>
                    <a:pt x="18383" y="13381"/>
                  </a:lnTo>
                  <a:close/>
                </a:path>
                <a:path w="39370" h="144144">
                  <a:moveTo>
                    <a:pt x="16304" y="1893"/>
                  </a:moveTo>
                  <a:lnTo>
                    <a:pt x="12589" y="2190"/>
                  </a:lnTo>
                  <a:lnTo>
                    <a:pt x="8517" y="6971"/>
                  </a:lnTo>
                  <a:lnTo>
                    <a:pt x="8623" y="10388"/>
                  </a:lnTo>
                  <a:lnTo>
                    <a:pt x="10796" y="12643"/>
                  </a:lnTo>
                  <a:lnTo>
                    <a:pt x="13077" y="14939"/>
                  </a:lnTo>
                  <a:lnTo>
                    <a:pt x="15157" y="14945"/>
                  </a:lnTo>
                  <a:lnTo>
                    <a:pt x="15248" y="14726"/>
                  </a:lnTo>
                  <a:lnTo>
                    <a:pt x="18383" y="13381"/>
                  </a:lnTo>
                  <a:lnTo>
                    <a:pt x="21395" y="10388"/>
                  </a:lnTo>
                  <a:lnTo>
                    <a:pt x="21428" y="6640"/>
                  </a:lnTo>
                  <a:lnTo>
                    <a:pt x="18813" y="4031"/>
                  </a:lnTo>
                  <a:lnTo>
                    <a:pt x="16304" y="1893"/>
                  </a:lnTo>
                  <a:close/>
                </a:path>
                <a:path w="39370" h="144144">
                  <a:moveTo>
                    <a:pt x="18813" y="4031"/>
                  </a:moveTo>
                  <a:lnTo>
                    <a:pt x="21428" y="6640"/>
                  </a:lnTo>
                  <a:lnTo>
                    <a:pt x="21395" y="10388"/>
                  </a:lnTo>
                  <a:lnTo>
                    <a:pt x="18383" y="13381"/>
                  </a:lnTo>
                  <a:lnTo>
                    <a:pt x="21456" y="12062"/>
                  </a:lnTo>
                  <a:lnTo>
                    <a:pt x="24473" y="12062"/>
                  </a:lnTo>
                  <a:lnTo>
                    <a:pt x="22485" y="7158"/>
                  </a:lnTo>
                  <a:lnTo>
                    <a:pt x="18813" y="4031"/>
                  </a:lnTo>
                  <a:close/>
                </a:path>
                <a:path w="39370" h="144144">
                  <a:moveTo>
                    <a:pt x="9830" y="11640"/>
                  </a:moveTo>
                  <a:lnTo>
                    <a:pt x="10796" y="12643"/>
                  </a:lnTo>
                  <a:lnTo>
                    <a:pt x="9830" y="11640"/>
                  </a:lnTo>
                  <a:close/>
                </a:path>
                <a:path w="39370" h="144144">
                  <a:moveTo>
                    <a:pt x="9335" y="0"/>
                  </a:moveTo>
                  <a:lnTo>
                    <a:pt x="1532" y="2561"/>
                  </a:lnTo>
                  <a:lnTo>
                    <a:pt x="0" y="5593"/>
                  </a:lnTo>
                  <a:lnTo>
                    <a:pt x="1766" y="10975"/>
                  </a:lnTo>
                  <a:lnTo>
                    <a:pt x="4385" y="12514"/>
                  </a:lnTo>
                  <a:lnTo>
                    <a:pt x="8308" y="11758"/>
                  </a:lnTo>
                  <a:lnTo>
                    <a:pt x="9800" y="11640"/>
                  </a:lnTo>
                  <a:lnTo>
                    <a:pt x="8623" y="10388"/>
                  </a:lnTo>
                  <a:lnTo>
                    <a:pt x="8517" y="6971"/>
                  </a:lnTo>
                  <a:lnTo>
                    <a:pt x="12589" y="2190"/>
                  </a:lnTo>
                  <a:lnTo>
                    <a:pt x="16304" y="1893"/>
                  </a:lnTo>
                  <a:lnTo>
                    <a:pt x="14799" y="504"/>
                  </a:lnTo>
                  <a:lnTo>
                    <a:pt x="9335" y="0"/>
                  </a:lnTo>
                  <a:close/>
                </a:path>
                <a:path w="39370" h="144144">
                  <a:moveTo>
                    <a:pt x="16380" y="1893"/>
                  </a:moveTo>
                  <a:lnTo>
                    <a:pt x="18813" y="4031"/>
                  </a:lnTo>
                  <a:lnTo>
                    <a:pt x="16380" y="1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77402" y="2049471"/>
              <a:ext cx="375661" cy="19431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98464" y="2086598"/>
              <a:ext cx="72640" cy="1148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55075" y="2321633"/>
              <a:ext cx="167761" cy="17907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59854" y="1976706"/>
              <a:ext cx="752363" cy="7264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70126" y="2334581"/>
              <a:ext cx="411718" cy="1794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38864" y="1939554"/>
              <a:ext cx="546429" cy="732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4190" y="2856883"/>
              <a:ext cx="148425" cy="1754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0705" y="3128846"/>
              <a:ext cx="150677" cy="87757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7402" y="4258411"/>
              <a:ext cx="139944" cy="14646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41464" y="4298441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23355" y="22364"/>
                  </a:moveTo>
                  <a:lnTo>
                    <a:pt x="21767" y="17551"/>
                  </a:lnTo>
                  <a:lnTo>
                    <a:pt x="19646" y="16129"/>
                  </a:lnTo>
                  <a:lnTo>
                    <a:pt x="2603" y="17487"/>
                  </a:lnTo>
                  <a:lnTo>
                    <a:pt x="0" y="20548"/>
                  </a:lnTo>
                  <a:lnTo>
                    <a:pt x="546" y="27533"/>
                  </a:lnTo>
                  <a:lnTo>
                    <a:pt x="3606" y="30137"/>
                  </a:lnTo>
                  <a:lnTo>
                    <a:pt x="7607" y="29819"/>
                  </a:lnTo>
                  <a:lnTo>
                    <a:pt x="8102" y="29730"/>
                  </a:lnTo>
                  <a:lnTo>
                    <a:pt x="21920" y="25196"/>
                  </a:lnTo>
                  <a:lnTo>
                    <a:pt x="23355" y="22364"/>
                  </a:lnTo>
                  <a:close/>
                </a:path>
                <a:path w="137795" h="30479">
                  <a:moveTo>
                    <a:pt x="79641" y="8382"/>
                  </a:moveTo>
                  <a:lnTo>
                    <a:pt x="78714" y="5562"/>
                  </a:lnTo>
                  <a:lnTo>
                    <a:pt x="73444" y="2260"/>
                  </a:lnTo>
                  <a:lnTo>
                    <a:pt x="68859" y="0"/>
                  </a:lnTo>
                  <a:lnTo>
                    <a:pt x="64719" y="3619"/>
                  </a:lnTo>
                  <a:lnTo>
                    <a:pt x="64147" y="4762"/>
                  </a:lnTo>
                  <a:lnTo>
                    <a:pt x="63677" y="10223"/>
                  </a:lnTo>
                  <a:lnTo>
                    <a:pt x="68199" y="12598"/>
                  </a:lnTo>
                  <a:lnTo>
                    <a:pt x="74345" y="15036"/>
                  </a:lnTo>
                  <a:lnTo>
                    <a:pt x="77533" y="13665"/>
                  </a:lnTo>
                  <a:lnTo>
                    <a:pt x="79641" y="8382"/>
                  </a:lnTo>
                  <a:close/>
                </a:path>
                <a:path w="137795" h="30479">
                  <a:moveTo>
                    <a:pt x="137248" y="13792"/>
                  </a:moveTo>
                  <a:lnTo>
                    <a:pt x="136105" y="11861"/>
                  </a:lnTo>
                  <a:lnTo>
                    <a:pt x="124574" y="6451"/>
                  </a:lnTo>
                  <a:lnTo>
                    <a:pt x="120802" y="7823"/>
                  </a:lnTo>
                  <a:lnTo>
                    <a:pt x="117817" y="14173"/>
                  </a:lnTo>
                  <a:lnTo>
                    <a:pt x="119189" y="17957"/>
                  </a:lnTo>
                  <a:lnTo>
                    <a:pt x="123075" y="19773"/>
                  </a:lnTo>
                  <a:lnTo>
                    <a:pt x="123850" y="19977"/>
                  </a:lnTo>
                  <a:lnTo>
                    <a:pt x="131787" y="20497"/>
                  </a:lnTo>
                  <a:lnTo>
                    <a:pt x="134543" y="20688"/>
                  </a:lnTo>
                  <a:lnTo>
                    <a:pt x="134747" y="20497"/>
                  </a:lnTo>
                  <a:lnTo>
                    <a:pt x="136918" y="18605"/>
                  </a:lnTo>
                  <a:lnTo>
                    <a:pt x="137248" y="13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4180" y="4225725"/>
              <a:ext cx="178627" cy="13446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73343" y="4233444"/>
              <a:ext cx="126352" cy="1304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85293" y="4173982"/>
              <a:ext cx="475779" cy="1667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9086" y="2789035"/>
              <a:ext cx="4919801" cy="16714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35842" y="4072916"/>
              <a:ext cx="1057078" cy="73278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45571" y="4524514"/>
              <a:ext cx="22860" cy="97155"/>
            </a:xfrm>
            <a:custGeom>
              <a:avLst/>
              <a:gdLst/>
              <a:ahLst/>
              <a:cxnLst/>
              <a:rect l="l" t="t" r="r" b="b"/>
              <a:pathLst>
                <a:path w="22860" h="97154">
                  <a:moveTo>
                    <a:pt x="19951" y="71704"/>
                  </a:moveTo>
                  <a:lnTo>
                    <a:pt x="15951" y="67322"/>
                  </a:lnTo>
                  <a:lnTo>
                    <a:pt x="12700" y="67056"/>
                  </a:lnTo>
                  <a:lnTo>
                    <a:pt x="10426" y="68821"/>
                  </a:lnTo>
                  <a:lnTo>
                    <a:pt x="5384" y="73723"/>
                  </a:lnTo>
                  <a:lnTo>
                    <a:pt x="1765" y="79603"/>
                  </a:lnTo>
                  <a:lnTo>
                    <a:pt x="0" y="86169"/>
                  </a:lnTo>
                  <a:lnTo>
                    <a:pt x="533" y="93205"/>
                  </a:lnTo>
                  <a:lnTo>
                    <a:pt x="1092" y="95402"/>
                  </a:lnTo>
                  <a:lnTo>
                    <a:pt x="3327" y="96723"/>
                  </a:lnTo>
                  <a:lnTo>
                    <a:pt x="7162" y="95745"/>
                  </a:lnTo>
                  <a:lnTo>
                    <a:pt x="8382" y="94348"/>
                  </a:lnTo>
                  <a:lnTo>
                    <a:pt x="9321" y="86448"/>
                  </a:lnTo>
                  <a:lnTo>
                    <a:pt x="13017" y="81381"/>
                  </a:lnTo>
                  <a:lnTo>
                    <a:pt x="19786" y="75196"/>
                  </a:lnTo>
                  <a:lnTo>
                    <a:pt x="19951" y="71704"/>
                  </a:lnTo>
                  <a:close/>
                </a:path>
                <a:path w="22860" h="97154">
                  <a:moveTo>
                    <a:pt x="22237" y="10680"/>
                  </a:moveTo>
                  <a:lnTo>
                    <a:pt x="22186" y="6692"/>
                  </a:lnTo>
                  <a:lnTo>
                    <a:pt x="19431" y="1625"/>
                  </a:lnTo>
                  <a:lnTo>
                    <a:pt x="16383" y="0"/>
                  </a:lnTo>
                  <a:lnTo>
                    <a:pt x="10083" y="749"/>
                  </a:lnTo>
                  <a:lnTo>
                    <a:pt x="7874" y="3568"/>
                  </a:lnTo>
                  <a:lnTo>
                    <a:pt x="8445" y="8305"/>
                  </a:lnTo>
                  <a:lnTo>
                    <a:pt x="9334" y="9766"/>
                  </a:lnTo>
                  <a:lnTo>
                    <a:pt x="10706" y="10680"/>
                  </a:lnTo>
                  <a:lnTo>
                    <a:pt x="11010" y="15913"/>
                  </a:lnTo>
                  <a:lnTo>
                    <a:pt x="9766" y="21348"/>
                  </a:lnTo>
                  <a:lnTo>
                    <a:pt x="8204" y="28892"/>
                  </a:lnTo>
                  <a:lnTo>
                    <a:pt x="9791" y="31292"/>
                  </a:lnTo>
                  <a:lnTo>
                    <a:pt x="14439" y="32258"/>
                  </a:lnTo>
                  <a:lnTo>
                    <a:pt x="16624" y="31051"/>
                  </a:lnTo>
                  <a:lnTo>
                    <a:pt x="19494" y="23495"/>
                  </a:lnTo>
                  <a:lnTo>
                    <a:pt x="21640" y="17703"/>
                  </a:lnTo>
                  <a:lnTo>
                    <a:pt x="22237" y="10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95410" y="4691840"/>
              <a:ext cx="360814" cy="2149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42094" y="4733434"/>
              <a:ext cx="213440" cy="14787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21797" y="4719656"/>
              <a:ext cx="286663" cy="1381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32729" y="4276874"/>
              <a:ext cx="133337" cy="18796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35556" y="3858257"/>
              <a:ext cx="391252" cy="24271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76546" y="4653693"/>
              <a:ext cx="421005" cy="26832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479720" y="4290123"/>
              <a:ext cx="95885" cy="84455"/>
            </a:xfrm>
            <a:custGeom>
              <a:avLst/>
              <a:gdLst/>
              <a:ahLst/>
              <a:cxnLst/>
              <a:rect l="l" t="t" r="r" b="b"/>
              <a:pathLst>
                <a:path w="95885" h="84454">
                  <a:moveTo>
                    <a:pt x="26784" y="22606"/>
                  </a:moveTo>
                  <a:lnTo>
                    <a:pt x="26327" y="22783"/>
                  </a:lnTo>
                  <a:lnTo>
                    <a:pt x="24879" y="26123"/>
                  </a:lnTo>
                  <a:lnTo>
                    <a:pt x="26784" y="22606"/>
                  </a:lnTo>
                  <a:close/>
                </a:path>
                <a:path w="95885" h="84454">
                  <a:moveTo>
                    <a:pt x="55918" y="62534"/>
                  </a:moveTo>
                  <a:lnTo>
                    <a:pt x="34264" y="39382"/>
                  </a:lnTo>
                  <a:lnTo>
                    <a:pt x="35331" y="36995"/>
                  </a:lnTo>
                  <a:lnTo>
                    <a:pt x="36042" y="35407"/>
                  </a:lnTo>
                  <a:lnTo>
                    <a:pt x="37439" y="32270"/>
                  </a:lnTo>
                  <a:lnTo>
                    <a:pt x="37541" y="32042"/>
                  </a:lnTo>
                  <a:lnTo>
                    <a:pt x="37757" y="31559"/>
                  </a:lnTo>
                  <a:lnTo>
                    <a:pt x="39141" y="28067"/>
                  </a:lnTo>
                  <a:lnTo>
                    <a:pt x="40779" y="24472"/>
                  </a:lnTo>
                  <a:lnTo>
                    <a:pt x="43815" y="21145"/>
                  </a:lnTo>
                  <a:lnTo>
                    <a:pt x="44754" y="20129"/>
                  </a:lnTo>
                  <a:lnTo>
                    <a:pt x="46507" y="18884"/>
                  </a:lnTo>
                  <a:lnTo>
                    <a:pt x="51777" y="18034"/>
                  </a:lnTo>
                  <a:lnTo>
                    <a:pt x="53924" y="15062"/>
                  </a:lnTo>
                  <a:lnTo>
                    <a:pt x="52959" y="9093"/>
                  </a:lnTo>
                  <a:lnTo>
                    <a:pt x="50533" y="7023"/>
                  </a:lnTo>
                  <a:lnTo>
                    <a:pt x="47675" y="7035"/>
                  </a:lnTo>
                  <a:lnTo>
                    <a:pt x="23279" y="29730"/>
                  </a:lnTo>
                  <a:lnTo>
                    <a:pt x="24295" y="27419"/>
                  </a:lnTo>
                  <a:lnTo>
                    <a:pt x="23228" y="29781"/>
                  </a:lnTo>
                  <a:lnTo>
                    <a:pt x="21463" y="28244"/>
                  </a:lnTo>
                  <a:lnTo>
                    <a:pt x="15722" y="25298"/>
                  </a:lnTo>
                  <a:lnTo>
                    <a:pt x="19100" y="27266"/>
                  </a:lnTo>
                  <a:lnTo>
                    <a:pt x="15659" y="25273"/>
                  </a:lnTo>
                  <a:lnTo>
                    <a:pt x="12674" y="23723"/>
                  </a:lnTo>
                  <a:lnTo>
                    <a:pt x="9690" y="22707"/>
                  </a:lnTo>
                  <a:lnTo>
                    <a:pt x="2324" y="24193"/>
                  </a:lnTo>
                  <a:lnTo>
                    <a:pt x="0" y="28092"/>
                  </a:lnTo>
                  <a:lnTo>
                    <a:pt x="850" y="35229"/>
                  </a:lnTo>
                  <a:lnTo>
                    <a:pt x="3606" y="37388"/>
                  </a:lnTo>
                  <a:lnTo>
                    <a:pt x="7531" y="36906"/>
                  </a:lnTo>
                  <a:lnTo>
                    <a:pt x="8382" y="36588"/>
                  </a:lnTo>
                  <a:lnTo>
                    <a:pt x="9131" y="36068"/>
                  </a:lnTo>
                  <a:lnTo>
                    <a:pt x="12687" y="38150"/>
                  </a:lnTo>
                  <a:lnTo>
                    <a:pt x="14655" y="39243"/>
                  </a:lnTo>
                  <a:lnTo>
                    <a:pt x="17780" y="41630"/>
                  </a:lnTo>
                  <a:lnTo>
                    <a:pt x="14058" y="49390"/>
                  </a:lnTo>
                  <a:lnTo>
                    <a:pt x="8280" y="60769"/>
                  </a:lnTo>
                  <a:lnTo>
                    <a:pt x="2247" y="72021"/>
                  </a:lnTo>
                  <a:lnTo>
                    <a:pt x="939" y="74383"/>
                  </a:lnTo>
                  <a:lnTo>
                    <a:pt x="1803" y="77368"/>
                  </a:lnTo>
                  <a:lnTo>
                    <a:pt x="6248" y="79819"/>
                  </a:lnTo>
                  <a:lnTo>
                    <a:pt x="8839" y="79311"/>
                  </a:lnTo>
                  <a:lnTo>
                    <a:pt x="10426" y="77368"/>
                  </a:lnTo>
                  <a:lnTo>
                    <a:pt x="18478" y="66827"/>
                  </a:lnTo>
                  <a:lnTo>
                    <a:pt x="25819" y="55613"/>
                  </a:lnTo>
                  <a:lnTo>
                    <a:pt x="28892" y="49987"/>
                  </a:lnTo>
                  <a:lnTo>
                    <a:pt x="29921" y="50749"/>
                  </a:lnTo>
                  <a:lnTo>
                    <a:pt x="36017" y="55473"/>
                  </a:lnTo>
                  <a:lnTo>
                    <a:pt x="42062" y="60236"/>
                  </a:lnTo>
                  <a:lnTo>
                    <a:pt x="50038" y="66611"/>
                  </a:lnTo>
                  <a:lnTo>
                    <a:pt x="52895" y="66306"/>
                  </a:lnTo>
                  <a:lnTo>
                    <a:pt x="55918" y="62534"/>
                  </a:lnTo>
                  <a:close/>
                </a:path>
                <a:path w="95885" h="84454">
                  <a:moveTo>
                    <a:pt x="95491" y="81495"/>
                  </a:moveTo>
                  <a:lnTo>
                    <a:pt x="94145" y="43243"/>
                  </a:lnTo>
                  <a:lnTo>
                    <a:pt x="93484" y="34937"/>
                  </a:lnTo>
                  <a:lnTo>
                    <a:pt x="90843" y="38036"/>
                  </a:lnTo>
                  <a:lnTo>
                    <a:pt x="93484" y="34925"/>
                  </a:lnTo>
                  <a:lnTo>
                    <a:pt x="93167" y="31051"/>
                  </a:lnTo>
                  <a:lnTo>
                    <a:pt x="92849" y="27724"/>
                  </a:lnTo>
                  <a:lnTo>
                    <a:pt x="92608" y="25133"/>
                  </a:lnTo>
                  <a:lnTo>
                    <a:pt x="92075" y="18516"/>
                  </a:lnTo>
                  <a:lnTo>
                    <a:pt x="91770" y="12268"/>
                  </a:lnTo>
                  <a:lnTo>
                    <a:pt x="91871" y="2806"/>
                  </a:lnTo>
                  <a:lnTo>
                    <a:pt x="89420" y="190"/>
                  </a:lnTo>
                  <a:lnTo>
                    <a:pt x="79527" y="18618"/>
                  </a:lnTo>
                  <a:lnTo>
                    <a:pt x="79844" y="25806"/>
                  </a:lnTo>
                  <a:lnTo>
                    <a:pt x="80073" y="28879"/>
                  </a:lnTo>
                  <a:lnTo>
                    <a:pt x="80340" y="32461"/>
                  </a:lnTo>
                  <a:lnTo>
                    <a:pt x="80619" y="35966"/>
                  </a:lnTo>
                  <a:lnTo>
                    <a:pt x="81495" y="44361"/>
                  </a:lnTo>
                  <a:lnTo>
                    <a:pt x="82994" y="56299"/>
                  </a:lnTo>
                  <a:lnTo>
                    <a:pt x="84734" y="68199"/>
                  </a:lnTo>
                  <a:lnTo>
                    <a:pt x="86982" y="82499"/>
                  </a:lnTo>
                  <a:lnTo>
                    <a:pt x="89268" y="84150"/>
                  </a:lnTo>
                  <a:lnTo>
                    <a:pt x="93891" y="83413"/>
                  </a:lnTo>
                  <a:lnTo>
                    <a:pt x="95491" y="81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189353" y="4141035"/>
              <a:ext cx="2534119" cy="218339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55488" y="6527073"/>
              <a:ext cx="130011" cy="955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37254" y="5514117"/>
              <a:ext cx="872939" cy="13662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166416" y="6935732"/>
              <a:ext cx="166006" cy="30716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61250" y="7096375"/>
              <a:ext cx="115439" cy="7474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39062" y="6980011"/>
              <a:ext cx="149402" cy="14148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01718" y="6810506"/>
              <a:ext cx="249525" cy="1627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296453" y="6510048"/>
              <a:ext cx="1396161" cy="44041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36763" y="4905988"/>
              <a:ext cx="521023" cy="25847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8074" y="5330324"/>
              <a:ext cx="289858" cy="24704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22474" y="4923891"/>
              <a:ext cx="1196754" cy="62581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18019" y="5250950"/>
              <a:ext cx="449407" cy="25616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3462" y="5659669"/>
              <a:ext cx="1218471" cy="1384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58733" y="6433210"/>
            <a:ext cx="221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Map</a:t>
            </a:r>
            <a:r>
              <a:rPr spc="10" dirty="0"/>
              <a:t> </a:t>
            </a:r>
            <a:r>
              <a:rPr spc="-10" dirty="0"/>
              <a:t>with</a:t>
            </a:r>
            <a:r>
              <a:rPr spc="-15" dirty="0"/>
              <a:t> </a:t>
            </a:r>
            <a:r>
              <a:rPr spc="-5" dirty="0"/>
              <a:t>Separate</a:t>
            </a:r>
            <a:r>
              <a:rPr spc="-15" dirty="0"/>
              <a:t> </a:t>
            </a:r>
            <a:r>
              <a:rPr spc="-5" dirty="0"/>
              <a:t>Chaining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1336129"/>
            <a:ext cx="7117715" cy="127063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Delegate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operations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to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 a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list-based map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at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each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cell: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Algorithm</a:t>
            </a:r>
            <a:r>
              <a:rPr sz="2000" b="1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BE2D00"/>
                </a:solidFill>
                <a:latin typeface="Tahoma"/>
                <a:cs typeface="Tahoma"/>
              </a:rPr>
              <a:t>find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(k):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000" b="1" spc="-5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A[h(k)].find(k)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5428" y="3494913"/>
            <a:ext cx="18707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96A5E2"/>
                </a:solidFill>
                <a:latin typeface="Tahoma"/>
                <a:cs typeface="Tahoma"/>
              </a:rPr>
              <a:t>{k</a:t>
            </a:r>
            <a:r>
              <a:rPr sz="2000" spc="-20" dirty="0">
                <a:solidFill>
                  <a:srgbClr val="96A5E2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96A5E2"/>
                </a:solidFill>
                <a:latin typeface="Tahoma"/>
                <a:cs typeface="Tahoma"/>
              </a:rPr>
              <a:t>is</a:t>
            </a:r>
            <a:r>
              <a:rPr sz="2000" spc="-25" dirty="0">
                <a:solidFill>
                  <a:srgbClr val="96A5E2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96A5E2"/>
                </a:solidFill>
                <a:latin typeface="Tahoma"/>
                <a:cs typeface="Tahoma"/>
              </a:rPr>
              <a:t>a</a:t>
            </a:r>
            <a:r>
              <a:rPr sz="2000" spc="-20" dirty="0">
                <a:solidFill>
                  <a:srgbClr val="96A5E2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96A5E2"/>
                </a:solidFill>
                <a:latin typeface="Tahoma"/>
                <a:cs typeface="Tahoma"/>
              </a:rPr>
              <a:t>new</a:t>
            </a:r>
            <a:r>
              <a:rPr sz="2000" spc="-30" dirty="0">
                <a:solidFill>
                  <a:srgbClr val="96A5E2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96A5E2"/>
                </a:solidFill>
                <a:latin typeface="Tahoma"/>
                <a:cs typeface="Tahoma"/>
              </a:rPr>
              <a:t>key}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244" y="2885059"/>
            <a:ext cx="234759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Algorithm </a:t>
            </a:r>
            <a:r>
              <a:rPr sz="2000" spc="-5" dirty="0">
                <a:solidFill>
                  <a:srgbClr val="BE2D00"/>
                </a:solidFill>
                <a:latin typeface="Tahoma"/>
                <a:cs typeface="Tahoma"/>
              </a:rPr>
              <a:t>put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(k,v):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t =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A[h(k)].put(k,v)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40458C"/>
                </a:solidFill>
                <a:latin typeface="Tahoma"/>
                <a:cs typeface="Tahoma"/>
              </a:rPr>
              <a:t>if</a:t>
            </a:r>
            <a:r>
              <a:rPr sz="2000" b="1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t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=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null</a:t>
            </a:r>
            <a:r>
              <a:rPr sz="2000" b="1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then</a:t>
            </a:r>
            <a:endParaRPr sz="2000">
              <a:latin typeface="Tahoma"/>
              <a:cs typeface="Tahoma"/>
            </a:endParaRPr>
          </a:p>
          <a:p>
            <a:pPr marL="354965">
              <a:lnSpc>
                <a:spcPct val="100000"/>
              </a:lnSpc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=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+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000" b="1" spc="-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7534" y="5324043"/>
            <a:ext cx="16325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96A5E2"/>
                </a:solidFill>
                <a:latin typeface="Tahoma"/>
                <a:cs typeface="Tahoma"/>
              </a:rPr>
              <a:t>{k</a:t>
            </a:r>
            <a:r>
              <a:rPr sz="2000" spc="-45" dirty="0">
                <a:solidFill>
                  <a:srgbClr val="96A5E2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96A5E2"/>
                </a:solidFill>
                <a:latin typeface="Tahoma"/>
                <a:cs typeface="Tahoma"/>
              </a:rPr>
              <a:t>was</a:t>
            </a:r>
            <a:r>
              <a:rPr sz="2000" spc="-45" dirty="0">
                <a:solidFill>
                  <a:srgbClr val="96A5E2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96A5E2"/>
                </a:solidFill>
                <a:latin typeface="Tahoma"/>
                <a:cs typeface="Tahoma"/>
              </a:rPr>
              <a:t>found}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7244" y="4713808"/>
            <a:ext cx="238442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Algorithm</a:t>
            </a:r>
            <a:r>
              <a:rPr sz="2000" b="1" spc="-6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BE2D00"/>
                </a:solidFill>
                <a:latin typeface="Tahoma"/>
                <a:cs typeface="Tahoma"/>
              </a:rPr>
              <a:t>erase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(k):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 t =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A[h(k)].erase(k)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40458C"/>
                </a:solidFill>
                <a:latin typeface="Tahoma"/>
                <a:cs typeface="Tahoma"/>
              </a:rPr>
              <a:t>if</a:t>
            </a:r>
            <a:r>
              <a:rPr sz="2000" b="1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t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215" dirty="0">
                <a:solidFill>
                  <a:srgbClr val="40458C"/>
                </a:solidFill>
                <a:latin typeface="Tahoma"/>
                <a:cs typeface="Tahoma"/>
              </a:rPr>
              <a:t>R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null</a:t>
            </a:r>
            <a:r>
              <a:rPr sz="2000" b="1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then</a:t>
            </a:r>
            <a:endParaRPr sz="2000">
              <a:latin typeface="Tahoma"/>
              <a:cs typeface="Tahoma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=</a:t>
            </a:r>
            <a:r>
              <a:rPr sz="20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</a:t>
            </a:r>
            <a:r>
              <a:rPr sz="20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-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000" b="1" spc="-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6399" y="591845"/>
            <a:ext cx="131621" cy="1408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1601" y="415559"/>
            <a:ext cx="415446" cy="2859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96923" y="256401"/>
            <a:ext cx="506227" cy="44284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3529" y="1050808"/>
            <a:ext cx="135851" cy="10663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17894" y="908714"/>
            <a:ext cx="565416" cy="2906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40352" y="888785"/>
            <a:ext cx="807827" cy="3975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32136" y="1827820"/>
            <a:ext cx="843969" cy="171191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627494" y="2099370"/>
            <a:ext cx="1003935" cy="358140"/>
            <a:chOff x="7627494" y="2099370"/>
            <a:chExt cx="1003935" cy="35814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7494" y="2139546"/>
              <a:ext cx="449440" cy="3175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7644" y="2099370"/>
              <a:ext cx="523233" cy="314960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62029" y="3339277"/>
            <a:ext cx="240630" cy="11260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73517" y="3053292"/>
            <a:ext cx="1091665" cy="91081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44078" y="2979262"/>
            <a:ext cx="909176" cy="28736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20496" y="5071282"/>
            <a:ext cx="216849" cy="17744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34517" y="4976340"/>
            <a:ext cx="547213" cy="34255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34957" y="4894003"/>
            <a:ext cx="334461" cy="29500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46927" y="4861848"/>
            <a:ext cx="119598" cy="3477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12663" y="4904597"/>
            <a:ext cx="141489" cy="15096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43760" y="4831614"/>
            <a:ext cx="280191" cy="25776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54525" y="4764759"/>
            <a:ext cx="340038" cy="2610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0227"/>
            <a:ext cx="9144000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5027"/>
            <a:ext cx="9144000" cy="9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9827"/>
            <a:ext cx="9144000" cy="9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4627"/>
            <a:ext cx="9144000" cy="9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9427"/>
            <a:ext cx="9144000" cy="9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4227"/>
            <a:ext cx="9144000" cy="9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29027"/>
            <a:ext cx="9144000" cy="9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3827"/>
            <a:ext cx="9144000" cy="91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38627"/>
            <a:ext cx="9144000" cy="91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3427"/>
            <a:ext cx="9144000" cy="91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48228"/>
            <a:ext cx="9144000" cy="9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53028"/>
            <a:ext cx="9144000" cy="91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57828"/>
            <a:ext cx="9144000" cy="91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62628"/>
            <a:ext cx="9144000" cy="91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67428"/>
            <a:ext cx="9144000" cy="91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72228"/>
            <a:ext cx="9144000" cy="91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77028"/>
            <a:ext cx="9144000" cy="914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81828"/>
            <a:ext cx="9144000" cy="91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86628"/>
            <a:ext cx="9144000" cy="91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1428"/>
            <a:ext cx="9144000" cy="914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0"/>
            <a:ext cx="9144000" cy="6863080"/>
            <a:chOff x="0" y="0"/>
            <a:chExt cx="9144000" cy="686308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96228"/>
              <a:ext cx="9144000" cy="91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016" y="1411224"/>
              <a:ext cx="201168" cy="202692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357695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Linear</a:t>
            </a:r>
            <a:r>
              <a:rPr sz="4400" spc="-95" dirty="0"/>
              <a:t> </a:t>
            </a:r>
            <a:r>
              <a:rPr sz="4400" spc="-5" dirty="0"/>
              <a:t>Probing</a:t>
            </a:r>
            <a:endParaRPr sz="4400"/>
          </a:p>
        </p:txBody>
      </p:sp>
      <p:sp>
        <p:nvSpPr>
          <p:cNvPr id="29" name="object 29"/>
          <p:cNvSpPr txBox="1"/>
          <p:nvPr/>
        </p:nvSpPr>
        <p:spPr>
          <a:xfrm>
            <a:off x="688340" y="1706321"/>
            <a:ext cx="31280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40458C"/>
              </a:buClr>
              <a:buSzPct val="60000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BE2D00"/>
                </a:solidFill>
                <a:latin typeface="Verdana"/>
                <a:cs typeface="Verdana"/>
              </a:rPr>
              <a:t>Open</a:t>
            </a:r>
            <a:r>
              <a:rPr sz="2000" spc="-2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BE2D00"/>
                </a:solidFill>
                <a:latin typeface="Verdana"/>
                <a:cs typeface="Verdana"/>
              </a:rPr>
              <a:t>addressing</a:t>
            </a: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:</a:t>
            </a:r>
            <a:r>
              <a:rPr sz="2000" spc="-3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the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1544" y="2011807"/>
            <a:ext cx="34886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colliding</a:t>
            </a:r>
            <a:r>
              <a:rPr sz="2000" spc="1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item</a:t>
            </a:r>
            <a:r>
              <a:rPr sz="2000" spc="-10" dirty="0">
                <a:solidFill>
                  <a:srgbClr val="40458C"/>
                </a:solidFill>
                <a:latin typeface="Verdana"/>
                <a:cs typeface="Verdana"/>
              </a:rPr>
              <a:t> is </a:t>
            </a: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placed</a:t>
            </a:r>
            <a:r>
              <a:rPr sz="2000" spc="-1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in</a:t>
            </a:r>
            <a:r>
              <a:rPr sz="2000" spc="-1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40458C"/>
                </a:solidFill>
                <a:latin typeface="Verdana"/>
                <a:cs typeface="Verdana"/>
              </a:rPr>
              <a:t>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1544" y="2318131"/>
            <a:ext cx="3166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different</a:t>
            </a:r>
            <a:r>
              <a:rPr sz="2000" spc="-2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cell</a:t>
            </a:r>
            <a:r>
              <a:rPr sz="2000" spc="-2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40458C"/>
                </a:solidFill>
                <a:latin typeface="Verdana"/>
                <a:cs typeface="Verdana"/>
              </a:rPr>
              <a:t>of</a:t>
            </a:r>
            <a:r>
              <a:rPr sz="2000" spc="-2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the</a:t>
            </a:r>
            <a:r>
              <a:rPr sz="2000" spc="-2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Verdana"/>
                <a:cs typeface="Verdana"/>
              </a:rPr>
              <a:t>table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8340" y="2683891"/>
            <a:ext cx="30175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lr>
                <a:srgbClr val="40458C"/>
              </a:buClr>
              <a:buSzPct val="60000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BE2D00"/>
                </a:solidFill>
                <a:latin typeface="Tahoma"/>
                <a:cs typeface="Tahoma"/>
              </a:rPr>
              <a:t>Linear probing: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handles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collisions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by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placing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1544" y="3293186"/>
            <a:ext cx="27914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colliding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item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next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1544" y="3598545"/>
            <a:ext cx="334835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(circularly)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available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table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cell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8340" y="3964305"/>
            <a:ext cx="33743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00"/>
              </a:spcBef>
              <a:buSzPct val="60000"/>
              <a:buFont typeface="Wingdings"/>
              <a:buChar char=""/>
              <a:tabLst>
                <a:tab pos="342900" algn="l"/>
                <a:tab pos="356235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Each</a:t>
            </a:r>
            <a:r>
              <a:rPr sz="20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table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cell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inspected</a:t>
            </a:r>
            <a:r>
              <a:rPr sz="20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endParaRPr sz="2000">
              <a:latin typeface="Tahoma"/>
              <a:cs typeface="Tahoma"/>
            </a:endParaRPr>
          </a:p>
          <a:p>
            <a:pPr marL="2540" algn="ctr">
              <a:lnSpc>
                <a:spcPct val="100000"/>
              </a:lnSpc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referred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to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as</a:t>
            </a:r>
            <a:r>
              <a:rPr sz="20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“probe”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8340" y="4634560"/>
            <a:ext cx="373570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SzPct val="60000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Colliding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items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lump</a:t>
            </a:r>
            <a:r>
              <a:rPr sz="20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together,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31544" y="4940046"/>
            <a:ext cx="30892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causing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future collisions to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 cause</a:t>
            </a:r>
            <a:r>
              <a:rPr sz="2000" spc="-4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longer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sequence</a:t>
            </a:r>
            <a:r>
              <a:rPr sz="2000" spc="-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31544" y="5549595"/>
            <a:ext cx="7835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pro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b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80228" y="1630350"/>
            <a:ext cx="3298190" cy="1774189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5"/>
              </a:spcBef>
              <a:buSzPct val="58928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Example:</a:t>
            </a:r>
            <a:endParaRPr sz="2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525"/>
              </a:spcBef>
              <a:buSzPct val="6041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4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400" spc="-2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r>
              <a:rPr sz="2400" b="1" i="1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58C"/>
                </a:solidFill>
                <a:latin typeface="Times New Roman"/>
                <a:cs typeface="Times New Roman"/>
              </a:rPr>
              <a:t>mod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13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35"/>
              </a:spcBef>
              <a:buSzPct val="6041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Insert</a:t>
            </a:r>
            <a:r>
              <a:rPr sz="24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keys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18,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41,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22,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44,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59,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32,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31,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623940" y="3379089"/>
            <a:ext cx="2167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73,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this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order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867402" y="4257802"/>
            <a:ext cx="3982720" cy="325120"/>
            <a:chOff x="4867402" y="4257802"/>
            <a:chExt cx="3982720" cy="325120"/>
          </a:xfrm>
        </p:grpSpPr>
        <p:sp>
          <p:nvSpPr>
            <p:cNvPr id="42" name="object 42"/>
            <p:cNvSpPr/>
            <p:nvPr/>
          </p:nvSpPr>
          <p:spPr>
            <a:xfrm>
              <a:off x="4877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77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823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823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871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871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919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919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967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967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401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799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799" y="304800"/>
                  </a:lnTo>
                  <a:lnTo>
                    <a:pt x="304799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401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799" y="304800"/>
                  </a:lnTo>
                  <a:lnTo>
                    <a:pt x="304799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7063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063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111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111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159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3159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207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6207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25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925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30361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230361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535161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535161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960111" y="4560189"/>
            <a:ext cx="3817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325" algn="l"/>
                <a:tab pos="615950" algn="l"/>
                <a:tab pos="917575" algn="l"/>
                <a:tab pos="1219200" algn="l"/>
                <a:tab pos="1520825" algn="l"/>
                <a:tab pos="1822450" algn="l"/>
                <a:tab pos="2124075" algn="l"/>
                <a:tab pos="2425700" algn="l"/>
                <a:tab pos="2727325" algn="l"/>
                <a:tab pos="2971800" algn="l"/>
              </a:tabLst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0	1	2	3	4	5	6	7	8	9	10</a:t>
            </a:r>
            <a:r>
              <a:rPr sz="1800" spc="114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40458C"/>
                </a:solidFill>
                <a:latin typeface="Times New Roman"/>
                <a:cs typeface="Times New Roman"/>
              </a:rPr>
              <a:t>11</a:t>
            </a:r>
            <a:r>
              <a:rPr sz="1800" spc="114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12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867402" y="5477002"/>
            <a:ext cx="934719" cy="325120"/>
            <a:chOff x="4867402" y="5477002"/>
            <a:chExt cx="934719" cy="325120"/>
          </a:xfrm>
        </p:grpSpPr>
        <p:sp>
          <p:nvSpPr>
            <p:cNvPr id="70" name="object 70"/>
            <p:cNvSpPr/>
            <p:nvPr/>
          </p:nvSpPr>
          <p:spPr>
            <a:xfrm>
              <a:off x="48775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8775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1823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1823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4871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4871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502655" y="5488635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41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781802" y="5477002"/>
            <a:ext cx="3068320" cy="325120"/>
            <a:chOff x="5781802" y="5477002"/>
            <a:chExt cx="3068320" cy="325120"/>
          </a:xfrm>
        </p:grpSpPr>
        <p:sp>
          <p:nvSpPr>
            <p:cNvPr id="78" name="object 78"/>
            <p:cNvSpPr/>
            <p:nvPr/>
          </p:nvSpPr>
          <p:spPr>
            <a:xfrm>
              <a:off x="57919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919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0967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0967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015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799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799" y="304799"/>
                  </a:lnTo>
                  <a:lnTo>
                    <a:pt x="304799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4015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799" y="304800"/>
                  </a:lnTo>
                  <a:lnTo>
                    <a:pt x="304799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7063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7063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0111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111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3159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3159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6207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207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9255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9255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2303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2303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5351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5351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4960111" y="5471871"/>
            <a:ext cx="3817620" cy="12014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469390">
              <a:lnSpc>
                <a:spcPct val="100000"/>
              </a:lnSpc>
              <a:spcBef>
                <a:spcPts val="229"/>
              </a:spcBef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18</a:t>
            </a:r>
            <a:r>
              <a:rPr sz="1800" spc="-1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44</a:t>
            </a:r>
            <a:r>
              <a:rPr sz="1800" spc="-1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59</a:t>
            </a:r>
            <a:r>
              <a:rPr sz="1800" spc="-1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32</a:t>
            </a:r>
            <a:r>
              <a:rPr sz="1800" spc="-1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22</a:t>
            </a:r>
            <a:r>
              <a:rPr sz="1800" spc="-1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31</a:t>
            </a:r>
            <a:r>
              <a:rPr sz="1800" spc="-1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73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14325" algn="l"/>
                <a:tab pos="615950" algn="l"/>
                <a:tab pos="917575" algn="l"/>
                <a:tab pos="1219200" algn="l"/>
                <a:tab pos="1520825" algn="l"/>
                <a:tab pos="1822450" algn="l"/>
                <a:tab pos="2124075" algn="l"/>
                <a:tab pos="2425700" algn="l"/>
                <a:tab pos="2727325" algn="l"/>
                <a:tab pos="2971800" algn="l"/>
              </a:tabLst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0	1	2	3	4	5	6	7	8	9	10</a:t>
            </a:r>
            <a:r>
              <a:rPr sz="1800" spc="114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40458C"/>
                </a:solidFill>
                <a:latin typeface="Times New Roman"/>
                <a:cs typeface="Times New Roman"/>
              </a:rPr>
              <a:t>11</a:t>
            </a:r>
            <a:r>
              <a:rPr sz="1800" spc="114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12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R="401955" algn="r">
              <a:lnSpc>
                <a:spcPct val="100000"/>
              </a:lnSpc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11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99" name="object 9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4972" y="4075728"/>
            <a:ext cx="831313" cy="628650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3086" y="4972694"/>
            <a:ext cx="2118541" cy="407145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6543" y="3415828"/>
            <a:ext cx="1301042" cy="631190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8464" y="2974407"/>
            <a:ext cx="490875" cy="520700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86062" y="4188094"/>
            <a:ext cx="586669" cy="478614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52218" y="3019092"/>
            <a:ext cx="578749" cy="469900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1909013" y="1456916"/>
            <a:ext cx="6886575" cy="4961890"/>
            <a:chOff x="1909013" y="1456916"/>
            <a:chExt cx="6886575" cy="4961890"/>
          </a:xfrm>
        </p:grpSpPr>
        <p:sp>
          <p:nvSpPr>
            <p:cNvPr id="106" name="object 106"/>
            <p:cNvSpPr/>
            <p:nvPr/>
          </p:nvSpPr>
          <p:spPr>
            <a:xfrm>
              <a:off x="6706361" y="49537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228600"/>
                  </a:moveTo>
                  <a:lnTo>
                    <a:pt x="76200" y="228600"/>
                  </a:lnTo>
                  <a:lnTo>
                    <a:pt x="76200" y="0"/>
                  </a:lnTo>
                  <a:lnTo>
                    <a:pt x="228600" y="0"/>
                  </a:lnTo>
                  <a:lnTo>
                    <a:pt x="228600" y="228600"/>
                  </a:lnTo>
                  <a:lnTo>
                    <a:pt x="304800" y="228600"/>
                  </a:lnTo>
                  <a:lnTo>
                    <a:pt x="152400" y="304800"/>
                  </a:lnTo>
                  <a:lnTo>
                    <a:pt x="0" y="228600"/>
                  </a:lnTo>
                  <a:close/>
                </a:path>
              </a:pathLst>
            </a:custGeom>
            <a:ln w="28956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96750" y="1646854"/>
              <a:ext cx="93425" cy="11614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0523" y="1494411"/>
              <a:ext cx="419180" cy="24291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1355" y="1456916"/>
              <a:ext cx="588930" cy="32558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637593" y="2632821"/>
              <a:ext cx="478155" cy="3300095"/>
            </a:xfrm>
            <a:custGeom>
              <a:avLst/>
              <a:gdLst/>
              <a:ahLst/>
              <a:cxnLst/>
              <a:rect l="l" t="t" r="r" b="b"/>
              <a:pathLst>
                <a:path w="478154" h="3300095">
                  <a:moveTo>
                    <a:pt x="477584" y="208140"/>
                  </a:moveTo>
                  <a:lnTo>
                    <a:pt x="438832" y="255872"/>
                  </a:lnTo>
                  <a:lnTo>
                    <a:pt x="417248" y="303950"/>
                  </a:lnTo>
                  <a:lnTo>
                    <a:pt x="400131" y="346332"/>
                  </a:lnTo>
                  <a:lnTo>
                    <a:pt x="385556" y="394901"/>
                  </a:lnTo>
                  <a:lnTo>
                    <a:pt x="375621" y="435023"/>
                  </a:lnTo>
                  <a:lnTo>
                    <a:pt x="365674" y="479799"/>
                  </a:lnTo>
                  <a:lnTo>
                    <a:pt x="362288" y="496041"/>
                  </a:lnTo>
                  <a:lnTo>
                    <a:pt x="358781" y="512723"/>
                  </a:lnTo>
                  <a:lnTo>
                    <a:pt x="347028" y="564117"/>
                  </a:lnTo>
                  <a:lnTo>
                    <a:pt x="335760" y="608328"/>
                  </a:lnTo>
                  <a:lnTo>
                    <a:pt x="318858" y="671087"/>
                  </a:lnTo>
                  <a:lnTo>
                    <a:pt x="309859" y="705043"/>
                  </a:lnTo>
                  <a:lnTo>
                    <a:pt x="297025" y="760595"/>
                  </a:lnTo>
                  <a:lnTo>
                    <a:pt x="290333" y="801696"/>
                  </a:lnTo>
                  <a:lnTo>
                    <a:pt x="285330" y="840525"/>
                  </a:lnTo>
                  <a:lnTo>
                    <a:pt x="280959" y="879897"/>
                  </a:lnTo>
                  <a:lnTo>
                    <a:pt x="278346" y="901454"/>
                  </a:lnTo>
                  <a:lnTo>
                    <a:pt x="275342" y="924520"/>
                  </a:lnTo>
                  <a:lnTo>
                    <a:pt x="271949" y="949095"/>
                  </a:lnTo>
                  <a:lnTo>
                    <a:pt x="268437" y="974712"/>
                  </a:lnTo>
                  <a:lnTo>
                    <a:pt x="265079" y="1000905"/>
                  </a:lnTo>
                  <a:lnTo>
                    <a:pt x="261874" y="1027675"/>
                  </a:lnTo>
                  <a:lnTo>
                    <a:pt x="258823" y="1055021"/>
                  </a:lnTo>
                  <a:lnTo>
                    <a:pt x="255909" y="1081927"/>
                  </a:lnTo>
                  <a:lnTo>
                    <a:pt x="253116" y="1107376"/>
                  </a:lnTo>
                  <a:lnTo>
                    <a:pt x="250444" y="1131368"/>
                  </a:lnTo>
                  <a:lnTo>
                    <a:pt x="247893" y="1153902"/>
                  </a:lnTo>
                  <a:lnTo>
                    <a:pt x="245176" y="1178234"/>
                  </a:lnTo>
                  <a:lnTo>
                    <a:pt x="238380" y="1242047"/>
                  </a:lnTo>
                  <a:lnTo>
                    <a:pt x="234301" y="1281529"/>
                  </a:lnTo>
                  <a:lnTo>
                    <a:pt x="230382" y="1323474"/>
                  </a:lnTo>
                  <a:lnTo>
                    <a:pt x="227236" y="1365292"/>
                  </a:lnTo>
                  <a:lnTo>
                    <a:pt x="224864" y="1406984"/>
                  </a:lnTo>
                  <a:lnTo>
                    <a:pt x="223265" y="1448551"/>
                  </a:lnTo>
                  <a:lnTo>
                    <a:pt x="222120" y="1487266"/>
                  </a:lnTo>
                  <a:lnTo>
                    <a:pt x="221112" y="1520408"/>
                  </a:lnTo>
                  <a:lnTo>
                    <a:pt x="220239" y="1547975"/>
                  </a:lnTo>
                  <a:lnTo>
                    <a:pt x="219503" y="1569967"/>
                  </a:lnTo>
                  <a:lnTo>
                    <a:pt x="218890" y="1589413"/>
                  </a:lnTo>
                  <a:lnTo>
                    <a:pt x="218001" y="1629754"/>
                  </a:lnTo>
                  <a:lnTo>
                    <a:pt x="217528" y="1671752"/>
                  </a:lnTo>
                  <a:lnTo>
                    <a:pt x="217285" y="1713756"/>
                  </a:lnTo>
                  <a:lnTo>
                    <a:pt x="217200" y="1755309"/>
                  </a:lnTo>
                  <a:lnTo>
                    <a:pt x="217127" y="1775528"/>
                  </a:lnTo>
                  <a:lnTo>
                    <a:pt x="216882" y="1814670"/>
                  </a:lnTo>
                  <a:lnTo>
                    <a:pt x="214971" y="1871534"/>
                  </a:lnTo>
                  <a:lnTo>
                    <a:pt x="212319" y="1908944"/>
                  </a:lnTo>
                  <a:lnTo>
                    <a:pt x="211077" y="1927747"/>
                  </a:lnTo>
                  <a:lnTo>
                    <a:pt x="209967" y="1946653"/>
                  </a:lnTo>
                  <a:lnTo>
                    <a:pt x="208988" y="1965663"/>
                  </a:lnTo>
                  <a:lnTo>
                    <a:pt x="207735" y="1985114"/>
                  </a:lnTo>
                  <a:lnTo>
                    <a:pt x="205802" y="2005348"/>
                  </a:lnTo>
                  <a:lnTo>
                    <a:pt x="203191" y="2026365"/>
                  </a:lnTo>
                  <a:lnTo>
                    <a:pt x="199900" y="2048163"/>
                  </a:lnTo>
                  <a:lnTo>
                    <a:pt x="196601" y="2070431"/>
                  </a:lnTo>
                  <a:lnTo>
                    <a:pt x="191992" y="2115440"/>
                  </a:lnTo>
                  <a:lnTo>
                    <a:pt x="189833" y="2160370"/>
                  </a:lnTo>
                  <a:lnTo>
                    <a:pt x="188910" y="2200966"/>
                  </a:lnTo>
                  <a:lnTo>
                    <a:pt x="188837" y="2219372"/>
                  </a:lnTo>
                  <a:lnTo>
                    <a:pt x="189021" y="2236677"/>
                  </a:lnTo>
                  <a:lnTo>
                    <a:pt x="189462" y="2253041"/>
                  </a:lnTo>
                  <a:lnTo>
                    <a:pt x="190160" y="2268464"/>
                  </a:lnTo>
                  <a:lnTo>
                    <a:pt x="191114" y="2282946"/>
                  </a:lnTo>
                  <a:lnTo>
                    <a:pt x="192017" y="2297317"/>
                  </a:lnTo>
                  <a:lnTo>
                    <a:pt x="192561" y="2312409"/>
                  </a:lnTo>
                  <a:lnTo>
                    <a:pt x="192747" y="2328222"/>
                  </a:lnTo>
                  <a:lnTo>
                    <a:pt x="192573" y="2344757"/>
                  </a:lnTo>
                  <a:lnTo>
                    <a:pt x="192163" y="2361998"/>
                  </a:lnTo>
                  <a:lnTo>
                    <a:pt x="191640" y="2379932"/>
                  </a:lnTo>
                  <a:lnTo>
                    <a:pt x="191005" y="2398558"/>
                  </a:lnTo>
                  <a:lnTo>
                    <a:pt x="190256" y="2417876"/>
                  </a:lnTo>
                  <a:lnTo>
                    <a:pt x="189696" y="2436977"/>
                  </a:lnTo>
                  <a:lnTo>
                    <a:pt x="189625" y="2454949"/>
                  </a:lnTo>
                  <a:lnTo>
                    <a:pt x="190042" y="2471793"/>
                  </a:lnTo>
                  <a:lnTo>
                    <a:pt x="190948" y="2487509"/>
                  </a:lnTo>
                  <a:lnTo>
                    <a:pt x="191969" y="2503882"/>
                  </a:lnTo>
                  <a:lnTo>
                    <a:pt x="192732" y="2522695"/>
                  </a:lnTo>
                  <a:lnTo>
                    <a:pt x="193235" y="2543949"/>
                  </a:lnTo>
                  <a:lnTo>
                    <a:pt x="193480" y="2567643"/>
                  </a:lnTo>
                  <a:lnTo>
                    <a:pt x="193678" y="2592427"/>
                  </a:lnTo>
                  <a:lnTo>
                    <a:pt x="194042" y="2616950"/>
                  </a:lnTo>
                  <a:lnTo>
                    <a:pt x="195272" y="2665214"/>
                  </a:lnTo>
                  <a:lnTo>
                    <a:pt x="197790" y="2709803"/>
                  </a:lnTo>
                  <a:lnTo>
                    <a:pt x="202221" y="2748084"/>
                  </a:lnTo>
                  <a:lnTo>
                    <a:pt x="212466" y="2797630"/>
                  </a:lnTo>
                  <a:lnTo>
                    <a:pt x="216843" y="2812748"/>
                  </a:lnTo>
                  <a:lnTo>
                    <a:pt x="221132" y="2827775"/>
                  </a:lnTo>
                  <a:lnTo>
                    <a:pt x="230076" y="2875939"/>
                  </a:lnTo>
                  <a:lnTo>
                    <a:pt x="234572" y="2934278"/>
                  </a:lnTo>
                  <a:lnTo>
                    <a:pt x="235401" y="2957217"/>
                  </a:lnTo>
                  <a:lnTo>
                    <a:pt x="236493" y="2979999"/>
                  </a:lnTo>
                  <a:lnTo>
                    <a:pt x="238446" y="3000719"/>
                  </a:lnTo>
                  <a:lnTo>
                    <a:pt x="241260" y="3019378"/>
                  </a:lnTo>
                  <a:lnTo>
                    <a:pt x="244935" y="3035976"/>
                  </a:lnTo>
                  <a:lnTo>
                    <a:pt x="248944" y="3051786"/>
                  </a:lnTo>
                  <a:lnTo>
                    <a:pt x="252760" y="3068082"/>
                  </a:lnTo>
                  <a:lnTo>
                    <a:pt x="256384" y="3084865"/>
                  </a:lnTo>
                  <a:lnTo>
                    <a:pt x="259815" y="3102134"/>
                  </a:lnTo>
                  <a:lnTo>
                    <a:pt x="263394" y="3118722"/>
                  </a:lnTo>
                  <a:lnTo>
                    <a:pt x="267464" y="3133461"/>
                  </a:lnTo>
                  <a:lnTo>
                    <a:pt x="272024" y="3146353"/>
                  </a:lnTo>
                  <a:lnTo>
                    <a:pt x="277075" y="3157395"/>
                  </a:lnTo>
                  <a:lnTo>
                    <a:pt x="282237" y="3167306"/>
                  </a:lnTo>
                  <a:lnTo>
                    <a:pt x="287131" y="3176801"/>
                  </a:lnTo>
                  <a:lnTo>
                    <a:pt x="303428" y="3211675"/>
                  </a:lnTo>
                  <a:lnTo>
                    <a:pt x="313806" y="3257540"/>
                  </a:lnTo>
                  <a:lnTo>
                    <a:pt x="315334" y="3267685"/>
                  </a:lnTo>
                  <a:lnTo>
                    <a:pt x="316865" y="3277083"/>
                  </a:lnTo>
                  <a:lnTo>
                    <a:pt x="331344" y="3300031"/>
                  </a:lnTo>
                  <a:lnTo>
                    <a:pt x="338253" y="3295340"/>
                  </a:lnTo>
                </a:path>
                <a:path w="478154" h="3300095">
                  <a:moveTo>
                    <a:pt x="357011" y="92276"/>
                  </a:moveTo>
                  <a:lnTo>
                    <a:pt x="341594" y="90186"/>
                  </a:lnTo>
                  <a:lnTo>
                    <a:pt x="327858" y="90498"/>
                  </a:lnTo>
                  <a:lnTo>
                    <a:pt x="315803" y="93214"/>
                  </a:lnTo>
                  <a:lnTo>
                    <a:pt x="275195" y="120383"/>
                  </a:lnTo>
                  <a:lnTo>
                    <a:pt x="244630" y="143908"/>
                  </a:lnTo>
                  <a:lnTo>
                    <a:pt x="229226" y="155651"/>
                  </a:lnTo>
                  <a:lnTo>
                    <a:pt x="184926" y="188559"/>
                  </a:lnTo>
                  <a:lnTo>
                    <a:pt x="139250" y="220290"/>
                  </a:lnTo>
                  <a:lnTo>
                    <a:pt x="95924" y="248147"/>
                  </a:lnTo>
                  <a:lnTo>
                    <a:pt x="58659" y="269747"/>
                  </a:lnTo>
                  <a:lnTo>
                    <a:pt x="34749" y="282551"/>
                  </a:lnTo>
                  <a:lnTo>
                    <a:pt x="24094" y="288234"/>
                  </a:lnTo>
                  <a:lnTo>
                    <a:pt x="0" y="320750"/>
                  </a:lnTo>
                  <a:lnTo>
                    <a:pt x="1765" y="324564"/>
                  </a:lnTo>
                  <a:lnTo>
                    <a:pt x="40867" y="329069"/>
                  </a:lnTo>
                  <a:lnTo>
                    <a:pt x="80842" y="329894"/>
                  </a:lnTo>
                  <a:lnTo>
                    <a:pt x="92395" y="329952"/>
                  </a:lnTo>
                  <a:lnTo>
                    <a:pt x="103820" y="330035"/>
                  </a:lnTo>
                  <a:lnTo>
                    <a:pt x="155688" y="331949"/>
                  </a:lnTo>
                  <a:lnTo>
                    <a:pt x="199956" y="335108"/>
                  </a:lnTo>
                  <a:lnTo>
                    <a:pt x="244062" y="339973"/>
                  </a:lnTo>
                  <a:lnTo>
                    <a:pt x="282600" y="346663"/>
                  </a:lnTo>
                  <a:lnTo>
                    <a:pt x="320055" y="357801"/>
                  </a:lnTo>
                  <a:lnTo>
                    <a:pt x="354960" y="377463"/>
                  </a:lnTo>
                  <a:lnTo>
                    <a:pt x="361059" y="382432"/>
                  </a:lnTo>
                  <a:lnTo>
                    <a:pt x="363923" y="383379"/>
                  </a:lnTo>
                  <a:lnTo>
                    <a:pt x="338958" y="344025"/>
                  </a:lnTo>
                  <a:lnTo>
                    <a:pt x="307359" y="310974"/>
                  </a:lnTo>
                  <a:lnTo>
                    <a:pt x="297061" y="300304"/>
                  </a:lnTo>
                  <a:lnTo>
                    <a:pt x="263849" y="263180"/>
                  </a:lnTo>
                  <a:lnTo>
                    <a:pt x="240407" y="231861"/>
                  </a:lnTo>
                  <a:lnTo>
                    <a:pt x="219585" y="198555"/>
                  </a:lnTo>
                  <a:lnTo>
                    <a:pt x="198190" y="157267"/>
                  </a:lnTo>
                  <a:lnTo>
                    <a:pt x="193154" y="146647"/>
                  </a:lnTo>
                  <a:lnTo>
                    <a:pt x="186705" y="133494"/>
                  </a:lnTo>
                  <a:lnTo>
                    <a:pt x="160471" y="81934"/>
                  </a:lnTo>
                  <a:lnTo>
                    <a:pt x="140371" y="45871"/>
                  </a:lnTo>
                  <a:lnTo>
                    <a:pt x="115104" y="14651"/>
                  </a:lnTo>
                  <a:lnTo>
                    <a:pt x="109959" y="12728"/>
                  </a:lnTo>
                  <a:lnTo>
                    <a:pt x="108805" y="19627"/>
                  </a:lnTo>
                  <a:lnTo>
                    <a:pt x="108068" y="26122"/>
                  </a:lnTo>
                  <a:lnTo>
                    <a:pt x="107585" y="35260"/>
                  </a:lnTo>
                  <a:lnTo>
                    <a:pt x="107357" y="47041"/>
                  </a:lnTo>
                  <a:lnTo>
                    <a:pt x="107383" y="61465"/>
                  </a:lnTo>
                  <a:lnTo>
                    <a:pt x="108422" y="100491"/>
                  </a:lnTo>
                  <a:lnTo>
                    <a:pt x="110925" y="154589"/>
                  </a:lnTo>
                  <a:lnTo>
                    <a:pt x="112434" y="184135"/>
                  </a:lnTo>
                  <a:lnTo>
                    <a:pt x="113727" y="211142"/>
                  </a:lnTo>
                  <a:lnTo>
                    <a:pt x="115665" y="257537"/>
                  </a:lnTo>
                  <a:lnTo>
                    <a:pt x="116985" y="298847"/>
                  </a:lnTo>
                  <a:lnTo>
                    <a:pt x="117936" y="340146"/>
                  </a:lnTo>
                  <a:lnTo>
                    <a:pt x="118372" y="360407"/>
                  </a:lnTo>
                  <a:lnTo>
                    <a:pt x="119563" y="398612"/>
                  </a:lnTo>
                  <a:lnTo>
                    <a:pt x="122493" y="449110"/>
                  </a:lnTo>
                  <a:lnTo>
                    <a:pt x="127768" y="488114"/>
                  </a:lnTo>
                  <a:lnTo>
                    <a:pt x="140418" y="524267"/>
                  </a:lnTo>
                  <a:lnTo>
                    <a:pt x="143193" y="525206"/>
                  </a:lnTo>
                  <a:lnTo>
                    <a:pt x="145968" y="526145"/>
                  </a:lnTo>
                  <a:lnTo>
                    <a:pt x="151352" y="522062"/>
                  </a:lnTo>
                  <a:lnTo>
                    <a:pt x="159346" y="512958"/>
                  </a:lnTo>
                  <a:lnTo>
                    <a:pt x="164972" y="506581"/>
                  </a:lnTo>
                  <a:lnTo>
                    <a:pt x="169861" y="501106"/>
                  </a:lnTo>
                  <a:lnTo>
                    <a:pt x="174012" y="496533"/>
                  </a:lnTo>
                  <a:lnTo>
                    <a:pt x="177426" y="492863"/>
                  </a:lnTo>
                  <a:lnTo>
                    <a:pt x="181486" y="488572"/>
                  </a:lnTo>
                  <a:lnTo>
                    <a:pt x="186079" y="483000"/>
                  </a:lnTo>
                  <a:lnTo>
                    <a:pt x="208355" y="448103"/>
                  </a:lnTo>
                  <a:lnTo>
                    <a:pt x="227996" y="406579"/>
                  </a:lnTo>
                  <a:lnTo>
                    <a:pt x="243522" y="367450"/>
                  </a:lnTo>
                  <a:lnTo>
                    <a:pt x="259381" y="322051"/>
                  </a:lnTo>
                  <a:lnTo>
                    <a:pt x="274904" y="273066"/>
                  </a:lnTo>
                  <a:lnTo>
                    <a:pt x="288924" y="225917"/>
                  </a:lnTo>
                  <a:lnTo>
                    <a:pt x="293203" y="211256"/>
                  </a:lnTo>
                  <a:lnTo>
                    <a:pt x="304992" y="173044"/>
                  </a:lnTo>
                  <a:lnTo>
                    <a:pt x="319294" y="133941"/>
                  </a:lnTo>
                  <a:lnTo>
                    <a:pt x="337951" y="96955"/>
                  </a:lnTo>
                  <a:lnTo>
                    <a:pt x="354510" y="71104"/>
                  </a:lnTo>
                  <a:lnTo>
                    <a:pt x="359646" y="63276"/>
                  </a:lnTo>
                  <a:lnTo>
                    <a:pt x="383422" y="25634"/>
                  </a:lnTo>
                  <a:lnTo>
                    <a:pt x="396698" y="0"/>
                  </a:lnTo>
                  <a:lnTo>
                    <a:pt x="396315" y="723"/>
                  </a:lnTo>
                  <a:lnTo>
                    <a:pt x="395555" y="2198"/>
                  </a:lnTo>
                  <a:lnTo>
                    <a:pt x="392284" y="8548"/>
                  </a:lnTo>
                  <a:lnTo>
                    <a:pt x="386503" y="19773"/>
                  </a:lnTo>
                </a:path>
              </a:pathLst>
            </a:custGeom>
            <a:ln w="16625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635949" y="2658667"/>
              <a:ext cx="401320" cy="402590"/>
            </a:xfrm>
            <a:custGeom>
              <a:avLst/>
              <a:gdLst/>
              <a:ahLst/>
              <a:cxnLst/>
              <a:rect l="l" t="t" r="r" b="b"/>
              <a:pathLst>
                <a:path w="401320" h="402589">
                  <a:moveTo>
                    <a:pt x="200546" y="399026"/>
                  </a:moveTo>
                  <a:lnTo>
                    <a:pt x="201079" y="400050"/>
                  </a:lnTo>
                  <a:lnTo>
                    <a:pt x="206781" y="402589"/>
                  </a:lnTo>
                  <a:lnTo>
                    <a:pt x="211172" y="402589"/>
                  </a:lnTo>
                  <a:lnTo>
                    <a:pt x="212326" y="401319"/>
                  </a:lnTo>
                  <a:lnTo>
                    <a:pt x="204285" y="401319"/>
                  </a:lnTo>
                  <a:lnTo>
                    <a:pt x="200546" y="399026"/>
                  </a:lnTo>
                  <a:close/>
                </a:path>
                <a:path w="401320" h="402589">
                  <a:moveTo>
                    <a:pt x="203338" y="386079"/>
                  </a:moveTo>
                  <a:lnTo>
                    <a:pt x="200047" y="387350"/>
                  </a:lnTo>
                  <a:lnTo>
                    <a:pt x="198356" y="391160"/>
                  </a:lnTo>
                  <a:lnTo>
                    <a:pt x="199917" y="397818"/>
                  </a:lnTo>
                  <a:lnTo>
                    <a:pt x="200546" y="399026"/>
                  </a:lnTo>
                  <a:lnTo>
                    <a:pt x="204285" y="401319"/>
                  </a:lnTo>
                  <a:lnTo>
                    <a:pt x="212560" y="400050"/>
                  </a:lnTo>
                  <a:lnTo>
                    <a:pt x="214271" y="397510"/>
                  </a:lnTo>
                  <a:lnTo>
                    <a:pt x="212720" y="397510"/>
                  </a:lnTo>
                  <a:lnTo>
                    <a:pt x="204758" y="396239"/>
                  </a:lnTo>
                  <a:lnTo>
                    <a:pt x="202076" y="391160"/>
                  </a:lnTo>
                  <a:lnTo>
                    <a:pt x="203338" y="386079"/>
                  </a:lnTo>
                  <a:close/>
                </a:path>
                <a:path w="401320" h="402589">
                  <a:moveTo>
                    <a:pt x="219082" y="387277"/>
                  </a:moveTo>
                  <a:lnTo>
                    <a:pt x="217753" y="391160"/>
                  </a:lnTo>
                  <a:lnTo>
                    <a:pt x="216505" y="394969"/>
                  </a:lnTo>
                  <a:lnTo>
                    <a:pt x="215059" y="395940"/>
                  </a:lnTo>
                  <a:lnTo>
                    <a:pt x="215127" y="396239"/>
                  </a:lnTo>
                  <a:lnTo>
                    <a:pt x="212560" y="400050"/>
                  </a:lnTo>
                  <a:lnTo>
                    <a:pt x="204285" y="401319"/>
                  </a:lnTo>
                  <a:lnTo>
                    <a:pt x="212326" y="401319"/>
                  </a:lnTo>
                  <a:lnTo>
                    <a:pt x="215790" y="397510"/>
                  </a:lnTo>
                  <a:lnTo>
                    <a:pt x="219123" y="387350"/>
                  </a:lnTo>
                  <a:close/>
                </a:path>
                <a:path w="401320" h="402589">
                  <a:moveTo>
                    <a:pt x="199917" y="397818"/>
                  </a:moveTo>
                  <a:lnTo>
                    <a:pt x="200144" y="398779"/>
                  </a:lnTo>
                  <a:lnTo>
                    <a:pt x="200546" y="399026"/>
                  </a:lnTo>
                  <a:lnTo>
                    <a:pt x="199917" y="397818"/>
                  </a:lnTo>
                  <a:close/>
                </a:path>
                <a:path w="401320" h="402589">
                  <a:moveTo>
                    <a:pt x="198454" y="391615"/>
                  </a:moveTo>
                  <a:lnTo>
                    <a:pt x="199757" y="397510"/>
                  </a:lnTo>
                  <a:lnTo>
                    <a:pt x="199917" y="397818"/>
                  </a:lnTo>
                  <a:lnTo>
                    <a:pt x="198454" y="391615"/>
                  </a:lnTo>
                  <a:close/>
                </a:path>
                <a:path w="401320" h="402589">
                  <a:moveTo>
                    <a:pt x="210192" y="381380"/>
                  </a:moveTo>
                  <a:lnTo>
                    <a:pt x="208737" y="383539"/>
                  </a:lnTo>
                  <a:lnTo>
                    <a:pt x="203961" y="384277"/>
                  </a:lnTo>
                  <a:lnTo>
                    <a:pt x="203338" y="386079"/>
                  </a:lnTo>
                  <a:lnTo>
                    <a:pt x="202076" y="391160"/>
                  </a:lnTo>
                  <a:lnTo>
                    <a:pt x="204758" y="396239"/>
                  </a:lnTo>
                  <a:lnTo>
                    <a:pt x="212720" y="397510"/>
                  </a:lnTo>
                  <a:lnTo>
                    <a:pt x="215059" y="395940"/>
                  </a:lnTo>
                  <a:lnTo>
                    <a:pt x="211876" y="381916"/>
                  </a:lnTo>
                  <a:lnTo>
                    <a:pt x="210192" y="381380"/>
                  </a:lnTo>
                  <a:close/>
                </a:path>
                <a:path w="401320" h="402589">
                  <a:moveTo>
                    <a:pt x="215059" y="395940"/>
                  </a:moveTo>
                  <a:lnTo>
                    <a:pt x="212720" y="397510"/>
                  </a:lnTo>
                  <a:lnTo>
                    <a:pt x="214271" y="397510"/>
                  </a:lnTo>
                  <a:lnTo>
                    <a:pt x="215127" y="396239"/>
                  </a:lnTo>
                  <a:lnTo>
                    <a:pt x="215059" y="395940"/>
                  </a:lnTo>
                  <a:close/>
                </a:path>
                <a:path w="401320" h="402589">
                  <a:moveTo>
                    <a:pt x="211876" y="381916"/>
                  </a:moveTo>
                  <a:lnTo>
                    <a:pt x="215059" y="395940"/>
                  </a:lnTo>
                  <a:lnTo>
                    <a:pt x="216505" y="394969"/>
                  </a:lnTo>
                  <a:lnTo>
                    <a:pt x="217753" y="391160"/>
                  </a:lnTo>
                  <a:lnTo>
                    <a:pt x="219082" y="387277"/>
                  </a:lnTo>
                  <a:lnTo>
                    <a:pt x="216972" y="383539"/>
                  </a:lnTo>
                  <a:lnTo>
                    <a:pt x="211876" y="381916"/>
                  </a:lnTo>
                  <a:close/>
                </a:path>
                <a:path w="401320" h="402589">
                  <a:moveTo>
                    <a:pt x="195350" y="378460"/>
                  </a:moveTo>
                  <a:lnTo>
                    <a:pt x="198454" y="391615"/>
                  </a:lnTo>
                  <a:lnTo>
                    <a:pt x="198356" y="391160"/>
                  </a:lnTo>
                  <a:lnTo>
                    <a:pt x="200047" y="387350"/>
                  </a:lnTo>
                  <a:lnTo>
                    <a:pt x="203253" y="386079"/>
                  </a:lnTo>
                  <a:lnTo>
                    <a:pt x="203731" y="384810"/>
                  </a:lnTo>
                  <a:lnTo>
                    <a:pt x="200463" y="384810"/>
                  </a:lnTo>
                  <a:lnTo>
                    <a:pt x="196322" y="382269"/>
                  </a:lnTo>
                  <a:lnTo>
                    <a:pt x="195350" y="378460"/>
                  </a:lnTo>
                  <a:close/>
                </a:path>
                <a:path w="401320" h="402589">
                  <a:moveTo>
                    <a:pt x="215993" y="349191"/>
                  </a:moveTo>
                  <a:lnTo>
                    <a:pt x="215792" y="349250"/>
                  </a:lnTo>
                  <a:lnTo>
                    <a:pt x="208881" y="369721"/>
                  </a:lnTo>
                  <a:lnTo>
                    <a:pt x="209178" y="370726"/>
                  </a:lnTo>
                  <a:lnTo>
                    <a:pt x="209362" y="370839"/>
                  </a:lnTo>
                  <a:lnTo>
                    <a:pt x="209869" y="373072"/>
                  </a:lnTo>
                  <a:lnTo>
                    <a:pt x="210334" y="374650"/>
                  </a:lnTo>
                  <a:lnTo>
                    <a:pt x="210901" y="377622"/>
                  </a:lnTo>
                  <a:lnTo>
                    <a:pt x="211876" y="381916"/>
                  </a:lnTo>
                  <a:lnTo>
                    <a:pt x="216972" y="383539"/>
                  </a:lnTo>
                  <a:lnTo>
                    <a:pt x="219082" y="387277"/>
                  </a:lnTo>
                  <a:lnTo>
                    <a:pt x="226882" y="364489"/>
                  </a:lnTo>
                  <a:lnTo>
                    <a:pt x="223250" y="364489"/>
                  </a:lnTo>
                  <a:lnTo>
                    <a:pt x="215204" y="361950"/>
                  </a:lnTo>
                  <a:lnTo>
                    <a:pt x="213053" y="358139"/>
                  </a:lnTo>
                  <a:lnTo>
                    <a:pt x="215993" y="349191"/>
                  </a:lnTo>
                  <a:close/>
                </a:path>
                <a:path w="401320" h="402589">
                  <a:moveTo>
                    <a:pt x="203963" y="384272"/>
                  </a:moveTo>
                  <a:lnTo>
                    <a:pt x="203250" y="386079"/>
                  </a:lnTo>
                  <a:lnTo>
                    <a:pt x="203963" y="384272"/>
                  </a:lnTo>
                  <a:close/>
                </a:path>
                <a:path w="401320" h="402589">
                  <a:moveTo>
                    <a:pt x="205221" y="368300"/>
                  </a:moveTo>
                  <a:lnTo>
                    <a:pt x="196947" y="370839"/>
                  </a:lnTo>
                  <a:lnTo>
                    <a:pt x="194380" y="374650"/>
                  </a:lnTo>
                  <a:lnTo>
                    <a:pt x="196322" y="382269"/>
                  </a:lnTo>
                  <a:lnTo>
                    <a:pt x="200463" y="384810"/>
                  </a:lnTo>
                  <a:lnTo>
                    <a:pt x="203935" y="384272"/>
                  </a:lnTo>
                  <a:lnTo>
                    <a:pt x="204240" y="383469"/>
                  </a:lnTo>
                  <a:lnTo>
                    <a:pt x="208651" y="370403"/>
                  </a:lnTo>
                  <a:lnTo>
                    <a:pt x="205221" y="368300"/>
                  </a:lnTo>
                  <a:close/>
                </a:path>
                <a:path w="401320" h="402589">
                  <a:moveTo>
                    <a:pt x="203933" y="384277"/>
                  </a:moveTo>
                  <a:lnTo>
                    <a:pt x="200463" y="384810"/>
                  </a:lnTo>
                  <a:lnTo>
                    <a:pt x="203731" y="384810"/>
                  </a:lnTo>
                  <a:lnTo>
                    <a:pt x="203933" y="384277"/>
                  </a:lnTo>
                  <a:close/>
                </a:path>
                <a:path w="401320" h="402589">
                  <a:moveTo>
                    <a:pt x="204240" y="383469"/>
                  </a:moveTo>
                  <a:lnTo>
                    <a:pt x="203933" y="384277"/>
                  </a:lnTo>
                  <a:lnTo>
                    <a:pt x="204240" y="383469"/>
                  </a:lnTo>
                  <a:close/>
                </a:path>
                <a:path w="401320" h="402589">
                  <a:moveTo>
                    <a:pt x="208998" y="381000"/>
                  </a:moveTo>
                  <a:lnTo>
                    <a:pt x="204695" y="382269"/>
                  </a:lnTo>
                  <a:lnTo>
                    <a:pt x="204216" y="383539"/>
                  </a:lnTo>
                  <a:lnTo>
                    <a:pt x="203963" y="384272"/>
                  </a:lnTo>
                  <a:lnTo>
                    <a:pt x="208737" y="383539"/>
                  </a:lnTo>
                  <a:lnTo>
                    <a:pt x="210192" y="381380"/>
                  </a:lnTo>
                  <a:lnTo>
                    <a:pt x="208998" y="381000"/>
                  </a:lnTo>
                  <a:close/>
                </a:path>
                <a:path w="401320" h="402589">
                  <a:moveTo>
                    <a:pt x="208651" y="370403"/>
                  </a:moveTo>
                  <a:lnTo>
                    <a:pt x="204240" y="383469"/>
                  </a:lnTo>
                  <a:lnTo>
                    <a:pt x="204695" y="382269"/>
                  </a:lnTo>
                  <a:lnTo>
                    <a:pt x="208998" y="381000"/>
                  </a:lnTo>
                  <a:lnTo>
                    <a:pt x="210448" y="381000"/>
                  </a:lnTo>
                  <a:lnTo>
                    <a:pt x="211304" y="379729"/>
                  </a:lnTo>
                  <a:lnTo>
                    <a:pt x="210901" y="377622"/>
                  </a:lnTo>
                  <a:lnTo>
                    <a:pt x="209869" y="373072"/>
                  </a:lnTo>
                  <a:lnTo>
                    <a:pt x="209178" y="370726"/>
                  </a:lnTo>
                  <a:lnTo>
                    <a:pt x="208651" y="370403"/>
                  </a:lnTo>
                  <a:close/>
                </a:path>
                <a:path w="401320" h="402589">
                  <a:moveTo>
                    <a:pt x="210901" y="377622"/>
                  </a:moveTo>
                  <a:lnTo>
                    <a:pt x="211304" y="379729"/>
                  </a:lnTo>
                  <a:lnTo>
                    <a:pt x="210192" y="381380"/>
                  </a:lnTo>
                  <a:lnTo>
                    <a:pt x="211876" y="381916"/>
                  </a:lnTo>
                  <a:lnTo>
                    <a:pt x="210901" y="377622"/>
                  </a:lnTo>
                  <a:close/>
                </a:path>
                <a:path w="401320" h="402589">
                  <a:moveTo>
                    <a:pt x="210448" y="381000"/>
                  </a:moveTo>
                  <a:lnTo>
                    <a:pt x="208998" y="381000"/>
                  </a:lnTo>
                  <a:lnTo>
                    <a:pt x="210192" y="381380"/>
                  </a:lnTo>
                  <a:lnTo>
                    <a:pt x="210448" y="381000"/>
                  </a:lnTo>
                  <a:close/>
                </a:path>
                <a:path w="401320" h="402589">
                  <a:moveTo>
                    <a:pt x="184554" y="349271"/>
                  </a:moveTo>
                  <a:lnTo>
                    <a:pt x="186370" y="353060"/>
                  </a:lnTo>
                  <a:lnTo>
                    <a:pt x="189850" y="361950"/>
                  </a:lnTo>
                  <a:lnTo>
                    <a:pt x="192922" y="369569"/>
                  </a:lnTo>
                  <a:lnTo>
                    <a:pt x="195350" y="378460"/>
                  </a:lnTo>
                  <a:lnTo>
                    <a:pt x="194380" y="374650"/>
                  </a:lnTo>
                  <a:lnTo>
                    <a:pt x="196947" y="370839"/>
                  </a:lnTo>
                  <a:lnTo>
                    <a:pt x="205221" y="368300"/>
                  </a:lnTo>
                  <a:lnTo>
                    <a:pt x="208462" y="368300"/>
                  </a:lnTo>
                  <a:lnTo>
                    <a:pt x="207714" y="365760"/>
                  </a:lnTo>
                  <a:lnTo>
                    <a:pt x="204416" y="356869"/>
                  </a:lnTo>
                  <a:lnTo>
                    <a:pt x="201744" y="350519"/>
                  </a:lnTo>
                  <a:lnTo>
                    <a:pt x="189040" y="350519"/>
                  </a:lnTo>
                  <a:lnTo>
                    <a:pt x="184554" y="349271"/>
                  </a:lnTo>
                  <a:close/>
                </a:path>
                <a:path w="401320" h="402589">
                  <a:moveTo>
                    <a:pt x="209869" y="373072"/>
                  </a:moveTo>
                  <a:lnTo>
                    <a:pt x="210901" y="377622"/>
                  </a:lnTo>
                  <a:lnTo>
                    <a:pt x="210334" y="374650"/>
                  </a:lnTo>
                  <a:lnTo>
                    <a:pt x="209869" y="373072"/>
                  </a:lnTo>
                  <a:close/>
                </a:path>
                <a:path w="401320" h="402589">
                  <a:moveTo>
                    <a:pt x="209178" y="370726"/>
                  </a:moveTo>
                  <a:lnTo>
                    <a:pt x="209869" y="373072"/>
                  </a:lnTo>
                  <a:lnTo>
                    <a:pt x="209362" y="370839"/>
                  </a:lnTo>
                  <a:lnTo>
                    <a:pt x="209178" y="370726"/>
                  </a:lnTo>
                  <a:close/>
                </a:path>
                <a:path w="401320" h="402589">
                  <a:moveTo>
                    <a:pt x="208881" y="369721"/>
                  </a:moveTo>
                  <a:lnTo>
                    <a:pt x="208651" y="370403"/>
                  </a:lnTo>
                  <a:lnTo>
                    <a:pt x="209178" y="370726"/>
                  </a:lnTo>
                  <a:lnTo>
                    <a:pt x="208881" y="369721"/>
                  </a:lnTo>
                  <a:close/>
                </a:path>
                <a:path w="401320" h="402589">
                  <a:moveTo>
                    <a:pt x="208462" y="368300"/>
                  </a:moveTo>
                  <a:lnTo>
                    <a:pt x="205221" y="368300"/>
                  </a:lnTo>
                  <a:lnTo>
                    <a:pt x="208651" y="370403"/>
                  </a:lnTo>
                  <a:lnTo>
                    <a:pt x="208881" y="369721"/>
                  </a:lnTo>
                  <a:lnTo>
                    <a:pt x="208462" y="368300"/>
                  </a:lnTo>
                  <a:close/>
                </a:path>
                <a:path w="401320" h="402589">
                  <a:moveTo>
                    <a:pt x="220163" y="347979"/>
                  </a:moveTo>
                  <a:lnTo>
                    <a:pt x="215993" y="349191"/>
                  </a:lnTo>
                  <a:lnTo>
                    <a:pt x="213053" y="358139"/>
                  </a:lnTo>
                  <a:lnTo>
                    <a:pt x="215204" y="361950"/>
                  </a:lnTo>
                  <a:lnTo>
                    <a:pt x="223250" y="364489"/>
                  </a:lnTo>
                  <a:lnTo>
                    <a:pt x="227622" y="361950"/>
                  </a:lnTo>
                  <a:lnTo>
                    <a:pt x="228991" y="358139"/>
                  </a:lnTo>
                  <a:lnTo>
                    <a:pt x="230337" y="354288"/>
                  </a:lnTo>
                  <a:lnTo>
                    <a:pt x="228210" y="350519"/>
                  </a:lnTo>
                  <a:lnTo>
                    <a:pt x="220163" y="347979"/>
                  </a:lnTo>
                  <a:close/>
                </a:path>
                <a:path w="401320" h="402589">
                  <a:moveTo>
                    <a:pt x="230337" y="354288"/>
                  </a:moveTo>
                  <a:lnTo>
                    <a:pt x="228991" y="358139"/>
                  </a:lnTo>
                  <a:lnTo>
                    <a:pt x="227622" y="361950"/>
                  </a:lnTo>
                  <a:lnTo>
                    <a:pt x="223250" y="364489"/>
                  </a:lnTo>
                  <a:lnTo>
                    <a:pt x="226882" y="364489"/>
                  </a:lnTo>
                  <a:lnTo>
                    <a:pt x="230360" y="354329"/>
                  </a:lnTo>
                  <a:close/>
                </a:path>
                <a:path w="401320" h="402589">
                  <a:moveTo>
                    <a:pt x="232541" y="347979"/>
                  </a:moveTo>
                  <a:lnTo>
                    <a:pt x="220163" y="347979"/>
                  </a:lnTo>
                  <a:lnTo>
                    <a:pt x="228210" y="350519"/>
                  </a:lnTo>
                  <a:lnTo>
                    <a:pt x="230337" y="354288"/>
                  </a:lnTo>
                  <a:lnTo>
                    <a:pt x="232541" y="347979"/>
                  </a:lnTo>
                  <a:close/>
                </a:path>
                <a:path w="401320" h="402589">
                  <a:moveTo>
                    <a:pt x="190406" y="334010"/>
                  </a:moveTo>
                  <a:lnTo>
                    <a:pt x="182669" y="336550"/>
                  </a:lnTo>
                  <a:lnTo>
                    <a:pt x="180959" y="341629"/>
                  </a:lnTo>
                  <a:lnTo>
                    <a:pt x="182719" y="345439"/>
                  </a:lnTo>
                  <a:lnTo>
                    <a:pt x="184554" y="349271"/>
                  </a:lnTo>
                  <a:lnTo>
                    <a:pt x="189040" y="350519"/>
                  </a:lnTo>
                  <a:lnTo>
                    <a:pt x="196778" y="347979"/>
                  </a:lnTo>
                  <a:lnTo>
                    <a:pt x="198458" y="342985"/>
                  </a:lnTo>
                  <a:lnTo>
                    <a:pt x="196728" y="339089"/>
                  </a:lnTo>
                  <a:lnTo>
                    <a:pt x="194968" y="335279"/>
                  </a:lnTo>
                  <a:lnTo>
                    <a:pt x="190406" y="334010"/>
                  </a:lnTo>
                  <a:close/>
                </a:path>
                <a:path w="401320" h="402589">
                  <a:moveTo>
                    <a:pt x="198458" y="342985"/>
                  </a:moveTo>
                  <a:lnTo>
                    <a:pt x="196778" y="347979"/>
                  </a:lnTo>
                  <a:lnTo>
                    <a:pt x="189040" y="350519"/>
                  </a:lnTo>
                  <a:lnTo>
                    <a:pt x="201744" y="350519"/>
                  </a:lnTo>
                  <a:lnTo>
                    <a:pt x="200676" y="347979"/>
                  </a:lnTo>
                  <a:lnTo>
                    <a:pt x="198458" y="342985"/>
                  </a:lnTo>
                  <a:close/>
                </a:path>
                <a:path w="401320" h="402589">
                  <a:moveTo>
                    <a:pt x="167209" y="306154"/>
                  </a:moveTo>
                  <a:lnTo>
                    <a:pt x="169504" y="312419"/>
                  </a:lnTo>
                  <a:lnTo>
                    <a:pt x="173596" y="323850"/>
                  </a:lnTo>
                  <a:lnTo>
                    <a:pt x="178016" y="335279"/>
                  </a:lnTo>
                  <a:lnTo>
                    <a:pt x="184451" y="349191"/>
                  </a:lnTo>
                  <a:lnTo>
                    <a:pt x="182719" y="345439"/>
                  </a:lnTo>
                  <a:lnTo>
                    <a:pt x="180959" y="341629"/>
                  </a:lnTo>
                  <a:lnTo>
                    <a:pt x="182669" y="336550"/>
                  </a:lnTo>
                  <a:lnTo>
                    <a:pt x="190406" y="334010"/>
                  </a:lnTo>
                  <a:lnTo>
                    <a:pt x="194469" y="334010"/>
                  </a:lnTo>
                  <a:lnTo>
                    <a:pt x="192210" y="328929"/>
                  </a:lnTo>
                  <a:lnTo>
                    <a:pt x="187963" y="318769"/>
                  </a:lnTo>
                  <a:lnTo>
                    <a:pt x="184467" y="308610"/>
                  </a:lnTo>
                  <a:lnTo>
                    <a:pt x="171388" y="308610"/>
                  </a:lnTo>
                  <a:lnTo>
                    <a:pt x="167209" y="306154"/>
                  </a:lnTo>
                  <a:close/>
                </a:path>
                <a:path w="401320" h="402589">
                  <a:moveTo>
                    <a:pt x="234001" y="294688"/>
                  </a:moveTo>
                  <a:lnTo>
                    <a:pt x="230118" y="306154"/>
                  </a:lnTo>
                  <a:lnTo>
                    <a:pt x="224965" y="322579"/>
                  </a:lnTo>
                  <a:lnTo>
                    <a:pt x="219730" y="337819"/>
                  </a:lnTo>
                  <a:lnTo>
                    <a:pt x="215993" y="349191"/>
                  </a:lnTo>
                  <a:lnTo>
                    <a:pt x="220163" y="347979"/>
                  </a:lnTo>
                  <a:lnTo>
                    <a:pt x="232541" y="347979"/>
                  </a:lnTo>
                  <a:lnTo>
                    <a:pt x="234316" y="342900"/>
                  </a:lnTo>
                  <a:lnTo>
                    <a:pt x="239568" y="326389"/>
                  </a:lnTo>
                  <a:lnTo>
                    <a:pt x="244764" y="311150"/>
                  </a:lnTo>
                  <a:lnTo>
                    <a:pt x="248000" y="300989"/>
                  </a:lnTo>
                  <a:lnTo>
                    <a:pt x="244269" y="300989"/>
                  </a:lnTo>
                  <a:lnTo>
                    <a:pt x="236186" y="298450"/>
                  </a:lnTo>
                  <a:lnTo>
                    <a:pt x="234001" y="294688"/>
                  </a:lnTo>
                  <a:close/>
                </a:path>
                <a:path w="401320" h="402589">
                  <a:moveTo>
                    <a:pt x="196728" y="339089"/>
                  </a:moveTo>
                  <a:lnTo>
                    <a:pt x="198458" y="342985"/>
                  </a:lnTo>
                  <a:lnTo>
                    <a:pt x="196728" y="339089"/>
                  </a:lnTo>
                  <a:close/>
                </a:path>
                <a:path w="401320" h="402589">
                  <a:moveTo>
                    <a:pt x="194469" y="334010"/>
                  </a:moveTo>
                  <a:lnTo>
                    <a:pt x="190406" y="334010"/>
                  </a:lnTo>
                  <a:lnTo>
                    <a:pt x="194968" y="335279"/>
                  </a:lnTo>
                  <a:lnTo>
                    <a:pt x="196728" y="339089"/>
                  </a:lnTo>
                  <a:lnTo>
                    <a:pt x="194469" y="334010"/>
                  </a:lnTo>
                  <a:close/>
                </a:path>
                <a:path w="401320" h="402589">
                  <a:moveTo>
                    <a:pt x="174849" y="290829"/>
                  </a:moveTo>
                  <a:lnTo>
                    <a:pt x="166745" y="293369"/>
                  </a:lnTo>
                  <a:lnTo>
                    <a:pt x="164621" y="298177"/>
                  </a:lnTo>
                  <a:lnTo>
                    <a:pt x="165782" y="302260"/>
                  </a:lnTo>
                  <a:lnTo>
                    <a:pt x="167209" y="306154"/>
                  </a:lnTo>
                  <a:lnTo>
                    <a:pt x="171388" y="308610"/>
                  </a:lnTo>
                  <a:lnTo>
                    <a:pt x="179492" y="306069"/>
                  </a:lnTo>
                  <a:lnTo>
                    <a:pt x="181737" y="300989"/>
                  </a:lnTo>
                  <a:lnTo>
                    <a:pt x="179173" y="293369"/>
                  </a:lnTo>
                  <a:lnTo>
                    <a:pt x="174849" y="290829"/>
                  </a:lnTo>
                  <a:close/>
                </a:path>
                <a:path w="401320" h="402589">
                  <a:moveTo>
                    <a:pt x="180456" y="297179"/>
                  </a:moveTo>
                  <a:lnTo>
                    <a:pt x="181737" y="300989"/>
                  </a:lnTo>
                  <a:lnTo>
                    <a:pt x="179492" y="306069"/>
                  </a:lnTo>
                  <a:lnTo>
                    <a:pt x="171388" y="308610"/>
                  </a:lnTo>
                  <a:lnTo>
                    <a:pt x="184467" y="308610"/>
                  </a:lnTo>
                  <a:lnTo>
                    <a:pt x="180456" y="297179"/>
                  </a:lnTo>
                  <a:close/>
                </a:path>
                <a:path w="401320" h="402589">
                  <a:moveTo>
                    <a:pt x="165782" y="302260"/>
                  </a:moveTo>
                  <a:lnTo>
                    <a:pt x="167065" y="306069"/>
                  </a:lnTo>
                  <a:lnTo>
                    <a:pt x="167209" y="306154"/>
                  </a:lnTo>
                  <a:lnTo>
                    <a:pt x="165782" y="302260"/>
                  </a:lnTo>
                  <a:close/>
                </a:path>
                <a:path w="401320" h="402589">
                  <a:moveTo>
                    <a:pt x="164621" y="298177"/>
                  </a:moveTo>
                  <a:lnTo>
                    <a:pt x="164501" y="298450"/>
                  </a:lnTo>
                  <a:lnTo>
                    <a:pt x="165782" y="302260"/>
                  </a:lnTo>
                  <a:lnTo>
                    <a:pt x="164621" y="298177"/>
                  </a:lnTo>
                  <a:close/>
                </a:path>
                <a:path w="401320" h="402589">
                  <a:moveTo>
                    <a:pt x="240942" y="284479"/>
                  </a:moveTo>
                  <a:lnTo>
                    <a:pt x="236600" y="287019"/>
                  </a:lnTo>
                  <a:lnTo>
                    <a:pt x="234001" y="294688"/>
                  </a:lnTo>
                  <a:lnTo>
                    <a:pt x="236186" y="298450"/>
                  </a:lnTo>
                  <a:lnTo>
                    <a:pt x="244269" y="300989"/>
                  </a:lnTo>
                  <a:lnTo>
                    <a:pt x="248384" y="299786"/>
                  </a:lnTo>
                  <a:lnTo>
                    <a:pt x="249494" y="296299"/>
                  </a:lnTo>
                  <a:lnTo>
                    <a:pt x="249923" y="294639"/>
                  </a:lnTo>
                  <a:lnTo>
                    <a:pt x="251192" y="290753"/>
                  </a:lnTo>
                  <a:lnTo>
                    <a:pt x="249025" y="287019"/>
                  </a:lnTo>
                  <a:lnTo>
                    <a:pt x="240942" y="284479"/>
                  </a:lnTo>
                  <a:close/>
                </a:path>
                <a:path w="401320" h="402589">
                  <a:moveTo>
                    <a:pt x="248384" y="299786"/>
                  </a:moveTo>
                  <a:lnTo>
                    <a:pt x="244269" y="300989"/>
                  </a:lnTo>
                  <a:lnTo>
                    <a:pt x="248000" y="300989"/>
                  </a:lnTo>
                  <a:lnTo>
                    <a:pt x="248384" y="299786"/>
                  </a:lnTo>
                  <a:close/>
                </a:path>
                <a:path w="401320" h="402589">
                  <a:moveTo>
                    <a:pt x="249494" y="296299"/>
                  </a:moveTo>
                  <a:lnTo>
                    <a:pt x="248384" y="299786"/>
                  </a:lnTo>
                  <a:lnTo>
                    <a:pt x="248610" y="299719"/>
                  </a:lnTo>
                  <a:lnTo>
                    <a:pt x="249494" y="296299"/>
                  </a:lnTo>
                  <a:close/>
                </a:path>
                <a:path w="401320" h="402589">
                  <a:moveTo>
                    <a:pt x="154228" y="251460"/>
                  </a:moveTo>
                  <a:lnTo>
                    <a:pt x="156504" y="264160"/>
                  </a:lnTo>
                  <a:lnTo>
                    <a:pt x="159115" y="276860"/>
                  </a:lnTo>
                  <a:lnTo>
                    <a:pt x="162171" y="289560"/>
                  </a:lnTo>
                  <a:lnTo>
                    <a:pt x="164621" y="298177"/>
                  </a:lnTo>
                  <a:lnTo>
                    <a:pt x="166745" y="293369"/>
                  </a:lnTo>
                  <a:lnTo>
                    <a:pt x="174849" y="290829"/>
                  </a:lnTo>
                  <a:lnTo>
                    <a:pt x="178535" y="290829"/>
                  </a:lnTo>
                  <a:lnTo>
                    <a:pt x="176998" y="285750"/>
                  </a:lnTo>
                  <a:lnTo>
                    <a:pt x="174078" y="273050"/>
                  </a:lnTo>
                  <a:lnTo>
                    <a:pt x="171100" y="257810"/>
                  </a:lnTo>
                  <a:lnTo>
                    <a:pt x="158896" y="257810"/>
                  </a:lnTo>
                  <a:lnTo>
                    <a:pt x="154929" y="255269"/>
                  </a:lnTo>
                  <a:lnTo>
                    <a:pt x="154228" y="251460"/>
                  </a:lnTo>
                  <a:close/>
                </a:path>
                <a:path w="401320" h="402589">
                  <a:moveTo>
                    <a:pt x="178535" y="290829"/>
                  </a:moveTo>
                  <a:lnTo>
                    <a:pt x="174849" y="290829"/>
                  </a:lnTo>
                  <a:lnTo>
                    <a:pt x="179173" y="293369"/>
                  </a:lnTo>
                  <a:lnTo>
                    <a:pt x="180456" y="297179"/>
                  </a:lnTo>
                  <a:lnTo>
                    <a:pt x="178535" y="290829"/>
                  </a:lnTo>
                  <a:close/>
                </a:path>
                <a:path w="401320" h="402589">
                  <a:moveTo>
                    <a:pt x="251192" y="290753"/>
                  </a:moveTo>
                  <a:lnTo>
                    <a:pt x="249911" y="294688"/>
                  </a:lnTo>
                  <a:lnTo>
                    <a:pt x="249494" y="296299"/>
                  </a:lnTo>
                  <a:lnTo>
                    <a:pt x="251236" y="290829"/>
                  </a:lnTo>
                  <a:close/>
                </a:path>
                <a:path w="401320" h="402589">
                  <a:moveTo>
                    <a:pt x="256265" y="224761"/>
                  </a:moveTo>
                  <a:lnTo>
                    <a:pt x="249661" y="246390"/>
                  </a:lnTo>
                  <a:lnTo>
                    <a:pt x="245181" y="260350"/>
                  </a:lnTo>
                  <a:lnTo>
                    <a:pt x="240247" y="275589"/>
                  </a:lnTo>
                  <a:lnTo>
                    <a:pt x="233973" y="294639"/>
                  </a:lnTo>
                  <a:lnTo>
                    <a:pt x="236600" y="287019"/>
                  </a:lnTo>
                  <a:lnTo>
                    <a:pt x="240942" y="284479"/>
                  </a:lnTo>
                  <a:lnTo>
                    <a:pt x="253240" y="284479"/>
                  </a:lnTo>
                  <a:lnTo>
                    <a:pt x="259845" y="264160"/>
                  </a:lnTo>
                  <a:lnTo>
                    <a:pt x="267595" y="240029"/>
                  </a:lnTo>
                  <a:lnTo>
                    <a:pt x="264009" y="240029"/>
                  </a:lnTo>
                  <a:lnTo>
                    <a:pt x="255896" y="237489"/>
                  </a:lnTo>
                  <a:lnTo>
                    <a:pt x="253634" y="233679"/>
                  </a:lnTo>
                  <a:lnTo>
                    <a:pt x="256265" y="224761"/>
                  </a:lnTo>
                  <a:close/>
                </a:path>
                <a:path w="401320" h="402589">
                  <a:moveTo>
                    <a:pt x="253240" y="284479"/>
                  </a:moveTo>
                  <a:lnTo>
                    <a:pt x="240942" y="284479"/>
                  </a:lnTo>
                  <a:lnTo>
                    <a:pt x="249025" y="287019"/>
                  </a:lnTo>
                  <a:lnTo>
                    <a:pt x="251192" y="290753"/>
                  </a:lnTo>
                  <a:lnTo>
                    <a:pt x="253240" y="284479"/>
                  </a:lnTo>
                  <a:close/>
                </a:path>
                <a:path w="401320" h="402589">
                  <a:moveTo>
                    <a:pt x="1591" y="254327"/>
                  </a:moveTo>
                  <a:lnTo>
                    <a:pt x="1781" y="255269"/>
                  </a:lnTo>
                  <a:lnTo>
                    <a:pt x="5871" y="257810"/>
                  </a:lnTo>
                  <a:lnTo>
                    <a:pt x="10027" y="256539"/>
                  </a:lnTo>
                  <a:lnTo>
                    <a:pt x="4771" y="256539"/>
                  </a:lnTo>
                  <a:lnTo>
                    <a:pt x="3503" y="255669"/>
                  </a:lnTo>
                  <a:lnTo>
                    <a:pt x="2494" y="255269"/>
                  </a:lnTo>
                  <a:lnTo>
                    <a:pt x="2333" y="254843"/>
                  </a:lnTo>
                  <a:lnTo>
                    <a:pt x="1591" y="254327"/>
                  </a:lnTo>
                  <a:close/>
                </a:path>
                <a:path w="401320" h="402589">
                  <a:moveTo>
                    <a:pt x="164738" y="241300"/>
                  </a:moveTo>
                  <a:lnTo>
                    <a:pt x="156382" y="242566"/>
                  </a:lnTo>
                  <a:lnTo>
                    <a:pt x="153755" y="247240"/>
                  </a:lnTo>
                  <a:lnTo>
                    <a:pt x="153698" y="247957"/>
                  </a:lnTo>
                  <a:lnTo>
                    <a:pt x="154272" y="251703"/>
                  </a:lnTo>
                  <a:lnTo>
                    <a:pt x="154929" y="255269"/>
                  </a:lnTo>
                  <a:lnTo>
                    <a:pt x="158896" y="257810"/>
                  </a:lnTo>
                  <a:lnTo>
                    <a:pt x="167278" y="256539"/>
                  </a:lnTo>
                  <a:lnTo>
                    <a:pt x="170108" y="252729"/>
                  </a:lnTo>
                  <a:lnTo>
                    <a:pt x="168706" y="245110"/>
                  </a:lnTo>
                  <a:lnTo>
                    <a:pt x="164738" y="241300"/>
                  </a:lnTo>
                  <a:close/>
                </a:path>
                <a:path w="401320" h="402589">
                  <a:moveTo>
                    <a:pt x="169407" y="248919"/>
                  </a:moveTo>
                  <a:lnTo>
                    <a:pt x="170108" y="252729"/>
                  </a:lnTo>
                  <a:lnTo>
                    <a:pt x="167278" y="256539"/>
                  </a:lnTo>
                  <a:lnTo>
                    <a:pt x="158896" y="257810"/>
                  </a:lnTo>
                  <a:lnTo>
                    <a:pt x="171100" y="257810"/>
                  </a:lnTo>
                  <a:lnTo>
                    <a:pt x="169407" y="248919"/>
                  </a:lnTo>
                  <a:close/>
                </a:path>
                <a:path w="401320" h="402589">
                  <a:moveTo>
                    <a:pt x="3542" y="255684"/>
                  </a:moveTo>
                  <a:lnTo>
                    <a:pt x="4771" y="256539"/>
                  </a:lnTo>
                  <a:lnTo>
                    <a:pt x="5705" y="256539"/>
                  </a:lnTo>
                  <a:lnTo>
                    <a:pt x="3542" y="255684"/>
                  </a:lnTo>
                  <a:close/>
                </a:path>
                <a:path w="401320" h="402589">
                  <a:moveTo>
                    <a:pt x="10242" y="240859"/>
                  </a:moveTo>
                  <a:lnTo>
                    <a:pt x="9867" y="240885"/>
                  </a:lnTo>
                  <a:lnTo>
                    <a:pt x="2805" y="242532"/>
                  </a:lnTo>
                  <a:lnTo>
                    <a:pt x="2693" y="242691"/>
                  </a:lnTo>
                  <a:lnTo>
                    <a:pt x="1031" y="246379"/>
                  </a:lnTo>
                  <a:lnTo>
                    <a:pt x="676" y="246379"/>
                  </a:lnTo>
                  <a:lnTo>
                    <a:pt x="954" y="251149"/>
                  </a:lnTo>
                  <a:lnTo>
                    <a:pt x="2333" y="254843"/>
                  </a:lnTo>
                  <a:lnTo>
                    <a:pt x="3520" y="255669"/>
                  </a:lnTo>
                  <a:lnTo>
                    <a:pt x="5705" y="256539"/>
                  </a:lnTo>
                  <a:lnTo>
                    <a:pt x="9013" y="256539"/>
                  </a:lnTo>
                  <a:lnTo>
                    <a:pt x="10782" y="256382"/>
                  </a:lnTo>
                  <a:lnTo>
                    <a:pt x="13948" y="255722"/>
                  </a:lnTo>
                  <a:lnTo>
                    <a:pt x="11731" y="254000"/>
                  </a:lnTo>
                  <a:lnTo>
                    <a:pt x="9813" y="252729"/>
                  </a:lnTo>
                  <a:lnTo>
                    <a:pt x="8029" y="245110"/>
                  </a:lnTo>
                  <a:lnTo>
                    <a:pt x="10242" y="240859"/>
                  </a:lnTo>
                  <a:close/>
                </a:path>
                <a:path w="401320" h="402589">
                  <a:moveTo>
                    <a:pt x="10782" y="256382"/>
                  </a:moveTo>
                  <a:lnTo>
                    <a:pt x="9013" y="256539"/>
                  </a:lnTo>
                  <a:lnTo>
                    <a:pt x="10027" y="256539"/>
                  </a:lnTo>
                  <a:lnTo>
                    <a:pt x="10782" y="256382"/>
                  </a:lnTo>
                  <a:close/>
                </a:path>
                <a:path w="401320" h="402589">
                  <a:moveTo>
                    <a:pt x="13602" y="256131"/>
                  </a:moveTo>
                  <a:lnTo>
                    <a:pt x="10782" y="256382"/>
                  </a:lnTo>
                  <a:lnTo>
                    <a:pt x="10027" y="256539"/>
                  </a:lnTo>
                  <a:lnTo>
                    <a:pt x="13256" y="256539"/>
                  </a:lnTo>
                  <a:lnTo>
                    <a:pt x="13602" y="256131"/>
                  </a:lnTo>
                  <a:close/>
                </a:path>
                <a:path w="401320" h="402589">
                  <a:moveTo>
                    <a:pt x="36770" y="248754"/>
                  </a:moveTo>
                  <a:lnTo>
                    <a:pt x="33566" y="250189"/>
                  </a:lnTo>
                  <a:lnTo>
                    <a:pt x="26502" y="252545"/>
                  </a:lnTo>
                  <a:lnTo>
                    <a:pt x="26513" y="252729"/>
                  </a:lnTo>
                  <a:lnTo>
                    <a:pt x="23285" y="255269"/>
                  </a:lnTo>
                  <a:lnTo>
                    <a:pt x="14511" y="256050"/>
                  </a:lnTo>
                  <a:lnTo>
                    <a:pt x="15174" y="256539"/>
                  </a:lnTo>
                  <a:lnTo>
                    <a:pt x="19044" y="256539"/>
                  </a:lnTo>
                  <a:lnTo>
                    <a:pt x="35009" y="252729"/>
                  </a:lnTo>
                  <a:lnTo>
                    <a:pt x="47877" y="250189"/>
                  </a:lnTo>
                  <a:lnTo>
                    <a:pt x="51077" y="248919"/>
                  </a:lnTo>
                  <a:lnTo>
                    <a:pt x="37064" y="248919"/>
                  </a:lnTo>
                  <a:lnTo>
                    <a:pt x="36770" y="248754"/>
                  </a:lnTo>
                  <a:close/>
                </a:path>
                <a:path w="401320" h="402589">
                  <a:moveTo>
                    <a:pt x="13948" y="255722"/>
                  </a:moveTo>
                  <a:lnTo>
                    <a:pt x="10782" y="256382"/>
                  </a:lnTo>
                  <a:lnTo>
                    <a:pt x="13602" y="256131"/>
                  </a:lnTo>
                  <a:lnTo>
                    <a:pt x="13948" y="255722"/>
                  </a:lnTo>
                  <a:close/>
                </a:path>
                <a:path w="401320" h="402589">
                  <a:moveTo>
                    <a:pt x="14040" y="255703"/>
                  </a:moveTo>
                  <a:lnTo>
                    <a:pt x="13602" y="256131"/>
                  </a:lnTo>
                  <a:lnTo>
                    <a:pt x="14511" y="256050"/>
                  </a:lnTo>
                  <a:lnTo>
                    <a:pt x="14040" y="255703"/>
                  </a:lnTo>
                  <a:close/>
                </a:path>
                <a:path w="401320" h="402589">
                  <a:moveTo>
                    <a:pt x="21615" y="254125"/>
                  </a:moveTo>
                  <a:lnTo>
                    <a:pt x="14133" y="255684"/>
                  </a:lnTo>
                  <a:lnTo>
                    <a:pt x="14511" y="256050"/>
                  </a:lnTo>
                  <a:lnTo>
                    <a:pt x="23285" y="255269"/>
                  </a:lnTo>
                  <a:lnTo>
                    <a:pt x="18061" y="255269"/>
                  </a:lnTo>
                  <a:lnTo>
                    <a:pt x="21615" y="254125"/>
                  </a:lnTo>
                  <a:close/>
                </a:path>
                <a:path w="401320" h="402589">
                  <a:moveTo>
                    <a:pt x="21160" y="240110"/>
                  </a:moveTo>
                  <a:lnTo>
                    <a:pt x="17441" y="240366"/>
                  </a:lnTo>
                  <a:lnTo>
                    <a:pt x="12963" y="241300"/>
                  </a:lnTo>
                  <a:lnTo>
                    <a:pt x="12076" y="242532"/>
                  </a:lnTo>
                  <a:lnTo>
                    <a:pt x="12057" y="242691"/>
                  </a:lnTo>
                  <a:lnTo>
                    <a:pt x="14660" y="243839"/>
                  </a:lnTo>
                  <a:lnTo>
                    <a:pt x="16064" y="246379"/>
                  </a:lnTo>
                  <a:lnTo>
                    <a:pt x="16482" y="252729"/>
                  </a:lnTo>
                  <a:lnTo>
                    <a:pt x="13994" y="255669"/>
                  </a:lnTo>
                  <a:lnTo>
                    <a:pt x="21615" y="254125"/>
                  </a:lnTo>
                  <a:lnTo>
                    <a:pt x="22278" y="253910"/>
                  </a:lnTo>
                  <a:lnTo>
                    <a:pt x="24860" y="250189"/>
                  </a:lnTo>
                  <a:lnTo>
                    <a:pt x="23076" y="241300"/>
                  </a:lnTo>
                  <a:lnTo>
                    <a:pt x="21160" y="240110"/>
                  </a:lnTo>
                  <a:close/>
                </a:path>
                <a:path w="401320" h="402589">
                  <a:moveTo>
                    <a:pt x="2333" y="254843"/>
                  </a:moveTo>
                  <a:lnTo>
                    <a:pt x="2494" y="255269"/>
                  </a:lnTo>
                  <a:lnTo>
                    <a:pt x="3542" y="255684"/>
                  </a:lnTo>
                  <a:lnTo>
                    <a:pt x="2333" y="254843"/>
                  </a:lnTo>
                  <a:close/>
                </a:path>
                <a:path w="401320" h="402589">
                  <a:moveTo>
                    <a:pt x="11716" y="253910"/>
                  </a:moveTo>
                  <a:lnTo>
                    <a:pt x="13994" y="255669"/>
                  </a:lnTo>
                  <a:lnTo>
                    <a:pt x="14332" y="255269"/>
                  </a:lnTo>
                  <a:lnTo>
                    <a:pt x="13905" y="255269"/>
                  </a:lnTo>
                  <a:lnTo>
                    <a:pt x="11716" y="253910"/>
                  </a:lnTo>
                  <a:close/>
                </a:path>
                <a:path w="401320" h="402589">
                  <a:moveTo>
                    <a:pt x="11984" y="242659"/>
                  </a:moveTo>
                  <a:lnTo>
                    <a:pt x="10220" y="245110"/>
                  </a:lnTo>
                  <a:lnTo>
                    <a:pt x="11718" y="253912"/>
                  </a:lnTo>
                  <a:lnTo>
                    <a:pt x="13905" y="255269"/>
                  </a:lnTo>
                  <a:lnTo>
                    <a:pt x="14332" y="255269"/>
                  </a:lnTo>
                  <a:lnTo>
                    <a:pt x="16482" y="252729"/>
                  </a:lnTo>
                  <a:lnTo>
                    <a:pt x="16064" y="246379"/>
                  </a:lnTo>
                  <a:lnTo>
                    <a:pt x="14660" y="243839"/>
                  </a:lnTo>
                  <a:lnTo>
                    <a:pt x="11984" y="242659"/>
                  </a:lnTo>
                  <a:close/>
                </a:path>
                <a:path w="401320" h="402589">
                  <a:moveTo>
                    <a:pt x="26502" y="252545"/>
                  </a:moveTo>
                  <a:lnTo>
                    <a:pt x="22280" y="253910"/>
                  </a:lnTo>
                  <a:lnTo>
                    <a:pt x="21615" y="254125"/>
                  </a:lnTo>
                  <a:lnTo>
                    <a:pt x="18061" y="255269"/>
                  </a:lnTo>
                  <a:lnTo>
                    <a:pt x="23285" y="255269"/>
                  </a:lnTo>
                  <a:lnTo>
                    <a:pt x="26513" y="252729"/>
                  </a:lnTo>
                  <a:lnTo>
                    <a:pt x="26502" y="252545"/>
                  </a:lnTo>
                  <a:close/>
                </a:path>
                <a:path w="401320" h="402589">
                  <a:moveTo>
                    <a:pt x="974" y="251247"/>
                  </a:moveTo>
                  <a:lnTo>
                    <a:pt x="1591" y="254327"/>
                  </a:lnTo>
                  <a:lnTo>
                    <a:pt x="2333" y="254843"/>
                  </a:lnTo>
                  <a:lnTo>
                    <a:pt x="974" y="251247"/>
                  </a:lnTo>
                  <a:close/>
                </a:path>
                <a:path w="401320" h="402589">
                  <a:moveTo>
                    <a:pt x="957" y="251203"/>
                  </a:moveTo>
                  <a:lnTo>
                    <a:pt x="1121" y="254000"/>
                  </a:lnTo>
                  <a:lnTo>
                    <a:pt x="1591" y="254327"/>
                  </a:lnTo>
                  <a:lnTo>
                    <a:pt x="957" y="251203"/>
                  </a:lnTo>
                  <a:close/>
                </a:path>
                <a:path w="401320" h="402589">
                  <a:moveTo>
                    <a:pt x="22277" y="253912"/>
                  </a:moveTo>
                  <a:lnTo>
                    <a:pt x="21615" y="254125"/>
                  </a:lnTo>
                  <a:lnTo>
                    <a:pt x="22216" y="254000"/>
                  </a:lnTo>
                  <a:close/>
                </a:path>
                <a:path w="401320" h="402589">
                  <a:moveTo>
                    <a:pt x="389868" y="253314"/>
                  </a:moveTo>
                  <a:lnTo>
                    <a:pt x="390619" y="254000"/>
                  </a:lnTo>
                  <a:lnTo>
                    <a:pt x="391847" y="254000"/>
                  </a:lnTo>
                  <a:lnTo>
                    <a:pt x="389868" y="253314"/>
                  </a:lnTo>
                  <a:close/>
                </a:path>
                <a:path w="401320" h="402589">
                  <a:moveTo>
                    <a:pt x="388104" y="251703"/>
                  </a:moveTo>
                  <a:lnTo>
                    <a:pt x="389868" y="253314"/>
                  </a:lnTo>
                  <a:lnTo>
                    <a:pt x="391847" y="254000"/>
                  </a:lnTo>
                  <a:lnTo>
                    <a:pt x="394989" y="254000"/>
                  </a:lnTo>
                  <a:lnTo>
                    <a:pt x="396082" y="253167"/>
                  </a:lnTo>
                  <a:lnTo>
                    <a:pt x="396400" y="252729"/>
                  </a:lnTo>
                  <a:lnTo>
                    <a:pt x="390251" y="252729"/>
                  </a:lnTo>
                  <a:lnTo>
                    <a:pt x="388104" y="251703"/>
                  </a:lnTo>
                  <a:close/>
                </a:path>
                <a:path w="401320" h="402589">
                  <a:moveTo>
                    <a:pt x="396082" y="253167"/>
                  </a:moveTo>
                  <a:lnTo>
                    <a:pt x="394989" y="254000"/>
                  </a:lnTo>
                  <a:lnTo>
                    <a:pt x="395477" y="254000"/>
                  </a:lnTo>
                  <a:lnTo>
                    <a:pt x="396082" y="253167"/>
                  </a:lnTo>
                  <a:close/>
                </a:path>
                <a:path w="401320" h="402589">
                  <a:moveTo>
                    <a:pt x="22339" y="240029"/>
                  </a:moveTo>
                  <a:lnTo>
                    <a:pt x="21160" y="240110"/>
                  </a:lnTo>
                  <a:lnTo>
                    <a:pt x="23076" y="241300"/>
                  </a:lnTo>
                  <a:lnTo>
                    <a:pt x="24860" y="250189"/>
                  </a:lnTo>
                  <a:lnTo>
                    <a:pt x="22277" y="253912"/>
                  </a:lnTo>
                  <a:lnTo>
                    <a:pt x="26502" y="252545"/>
                  </a:lnTo>
                  <a:lnTo>
                    <a:pt x="25989" y="243839"/>
                  </a:lnTo>
                  <a:lnTo>
                    <a:pt x="22339" y="240029"/>
                  </a:lnTo>
                  <a:close/>
                </a:path>
                <a:path w="401320" h="402589">
                  <a:moveTo>
                    <a:pt x="17441" y="240366"/>
                  </a:moveTo>
                  <a:lnTo>
                    <a:pt x="10242" y="240859"/>
                  </a:lnTo>
                  <a:lnTo>
                    <a:pt x="8029" y="245110"/>
                  </a:lnTo>
                  <a:lnTo>
                    <a:pt x="9813" y="252729"/>
                  </a:lnTo>
                  <a:lnTo>
                    <a:pt x="11716" y="253910"/>
                  </a:lnTo>
                  <a:lnTo>
                    <a:pt x="10220" y="245110"/>
                  </a:lnTo>
                  <a:lnTo>
                    <a:pt x="11984" y="242659"/>
                  </a:lnTo>
                  <a:lnTo>
                    <a:pt x="11735" y="242532"/>
                  </a:lnTo>
                  <a:lnTo>
                    <a:pt x="10234" y="241300"/>
                  </a:lnTo>
                  <a:lnTo>
                    <a:pt x="12963" y="241300"/>
                  </a:lnTo>
                  <a:lnTo>
                    <a:pt x="17441" y="240366"/>
                  </a:lnTo>
                  <a:close/>
                </a:path>
                <a:path w="401320" h="402589">
                  <a:moveTo>
                    <a:pt x="384005" y="249741"/>
                  </a:moveTo>
                  <a:lnTo>
                    <a:pt x="386484" y="251460"/>
                  </a:lnTo>
                  <a:lnTo>
                    <a:pt x="388182" y="252729"/>
                  </a:lnTo>
                  <a:lnTo>
                    <a:pt x="389868" y="253314"/>
                  </a:lnTo>
                  <a:lnTo>
                    <a:pt x="388104" y="251703"/>
                  </a:lnTo>
                  <a:lnTo>
                    <a:pt x="384005" y="249741"/>
                  </a:lnTo>
                  <a:close/>
                </a:path>
                <a:path w="401320" h="402589">
                  <a:moveTo>
                    <a:pt x="400393" y="247240"/>
                  </a:moveTo>
                  <a:lnTo>
                    <a:pt x="396082" y="253167"/>
                  </a:lnTo>
                  <a:lnTo>
                    <a:pt x="398324" y="251460"/>
                  </a:lnTo>
                  <a:lnTo>
                    <a:pt x="398986" y="250189"/>
                  </a:lnTo>
                  <a:lnTo>
                    <a:pt x="399989" y="248919"/>
                  </a:lnTo>
                  <a:lnTo>
                    <a:pt x="400354" y="247474"/>
                  </a:lnTo>
                  <a:lnTo>
                    <a:pt x="400393" y="247240"/>
                  </a:lnTo>
                  <a:close/>
                </a:path>
                <a:path w="401320" h="402589">
                  <a:moveTo>
                    <a:pt x="391595" y="236911"/>
                  </a:moveTo>
                  <a:lnTo>
                    <a:pt x="391728" y="238760"/>
                  </a:lnTo>
                  <a:lnTo>
                    <a:pt x="386185" y="245110"/>
                  </a:lnTo>
                  <a:lnTo>
                    <a:pt x="382065" y="246187"/>
                  </a:lnTo>
                  <a:lnTo>
                    <a:pt x="388104" y="251703"/>
                  </a:lnTo>
                  <a:lnTo>
                    <a:pt x="390251" y="252729"/>
                  </a:lnTo>
                  <a:lnTo>
                    <a:pt x="394900" y="251460"/>
                  </a:lnTo>
                  <a:lnTo>
                    <a:pt x="398833" y="243839"/>
                  </a:lnTo>
                  <a:lnTo>
                    <a:pt x="397374" y="240029"/>
                  </a:lnTo>
                  <a:lnTo>
                    <a:pt x="391732" y="236957"/>
                  </a:lnTo>
                  <a:lnTo>
                    <a:pt x="391595" y="236911"/>
                  </a:lnTo>
                  <a:close/>
                </a:path>
                <a:path w="401320" h="402589">
                  <a:moveTo>
                    <a:pt x="391732" y="236957"/>
                  </a:moveTo>
                  <a:lnTo>
                    <a:pt x="397374" y="240029"/>
                  </a:lnTo>
                  <a:lnTo>
                    <a:pt x="398833" y="243839"/>
                  </a:lnTo>
                  <a:lnTo>
                    <a:pt x="394900" y="251460"/>
                  </a:lnTo>
                  <a:lnTo>
                    <a:pt x="390251" y="252729"/>
                  </a:lnTo>
                  <a:lnTo>
                    <a:pt x="396400" y="252729"/>
                  </a:lnTo>
                  <a:lnTo>
                    <a:pt x="400393" y="247240"/>
                  </a:lnTo>
                  <a:lnTo>
                    <a:pt x="400751" y="245110"/>
                  </a:lnTo>
                  <a:lnTo>
                    <a:pt x="400670" y="243277"/>
                  </a:lnTo>
                  <a:lnTo>
                    <a:pt x="399995" y="241984"/>
                  </a:lnTo>
                  <a:lnTo>
                    <a:pt x="396855" y="239197"/>
                  </a:lnTo>
                  <a:lnTo>
                    <a:pt x="396277" y="238760"/>
                  </a:lnTo>
                  <a:lnTo>
                    <a:pt x="394852" y="237489"/>
                  </a:lnTo>
                  <a:lnTo>
                    <a:pt x="393343" y="237489"/>
                  </a:lnTo>
                  <a:lnTo>
                    <a:pt x="391732" y="236957"/>
                  </a:lnTo>
                  <a:close/>
                </a:path>
                <a:path w="401320" h="402589">
                  <a:moveTo>
                    <a:pt x="29280" y="238760"/>
                  </a:moveTo>
                  <a:lnTo>
                    <a:pt x="28670" y="238760"/>
                  </a:lnTo>
                  <a:lnTo>
                    <a:pt x="25827" y="240029"/>
                  </a:lnTo>
                  <a:lnTo>
                    <a:pt x="22339" y="240029"/>
                  </a:lnTo>
                  <a:lnTo>
                    <a:pt x="25989" y="243839"/>
                  </a:lnTo>
                  <a:lnTo>
                    <a:pt x="26502" y="252545"/>
                  </a:lnTo>
                  <a:lnTo>
                    <a:pt x="33566" y="250189"/>
                  </a:lnTo>
                  <a:lnTo>
                    <a:pt x="36770" y="248754"/>
                  </a:lnTo>
                  <a:lnTo>
                    <a:pt x="32574" y="246390"/>
                  </a:lnTo>
                  <a:lnTo>
                    <a:pt x="29280" y="238760"/>
                  </a:lnTo>
                  <a:close/>
                </a:path>
                <a:path w="401320" h="402589">
                  <a:moveTo>
                    <a:pt x="382065" y="246187"/>
                  </a:moveTo>
                  <a:lnTo>
                    <a:pt x="381774" y="246263"/>
                  </a:lnTo>
                  <a:lnTo>
                    <a:pt x="382819" y="248919"/>
                  </a:lnTo>
                  <a:lnTo>
                    <a:pt x="384005" y="249741"/>
                  </a:lnTo>
                  <a:lnTo>
                    <a:pt x="388104" y="251703"/>
                  </a:lnTo>
                  <a:lnTo>
                    <a:pt x="382065" y="246187"/>
                  </a:lnTo>
                  <a:close/>
                </a:path>
                <a:path w="401320" h="402589">
                  <a:moveTo>
                    <a:pt x="153624" y="247474"/>
                  </a:moveTo>
                  <a:lnTo>
                    <a:pt x="153583" y="247957"/>
                  </a:lnTo>
                  <a:lnTo>
                    <a:pt x="154228" y="251460"/>
                  </a:lnTo>
                  <a:lnTo>
                    <a:pt x="153624" y="247474"/>
                  </a:lnTo>
                  <a:close/>
                </a:path>
                <a:path w="401320" h="402589">
                  <a:moveTo>
                    <a:pt x="430" y="248535"/>
                  </a:moveTo>
                  <a:lnTo>
                    <a:pt x="505" y="249741"/>
                  </a:lnTo>
                  <a:lnTo>
                    <a:pt x="574" y="250189"/>
                  </a:lnTo>
                  <a:lnTo>
                    <a:pt x="957" y="251203"/>
                  </a:lnTo>
                  <a:lnTo>
                    <a:pt x="430" y="248535"/>
                  </a:lnTo>
                  <a:close/>
                </a:path>
                <a:path w="401320" h="402589">
                  <a:moveTo>
                    <a:pt x="675" y="246390"/>
                  </a:moveTo>
                  <a:lnTo>
                    <a:pt x="587" y="247240"/>
                  </a:lnTo>
                  <a:lnTo>
                    <a:pt x="507" y="248919"/>
                  </a:lnTo>
                  <a:lnTo>
                    <a:pt x="954" y="251149"/>
                  </a:lnTo>
                  <a:lnTo>
                    <a:pt x="675" y="246390"/>
                  </a:lnTo>
                  <a:close/>
                </a:path>
                <a:path w="401320" h="402589">
                  <a:moveTo>
                    <a:pt x="363704" y="240029"/>
                  </a:moveTo>
                  <a:lnTo>
                    <a:pt x="384005" y="249741"/>
                  </a:lnTo>
                  <a:lnTo>
                    <a:pt x="382819" y="248919"/>
                  </a:lnTo>
                  <a:lnTo>
                    <a:pt x="381820" y="246379"/>
                  </a:lnTo>
                  <a:lnTo>
                    <a:pt x="381326" y="246379"/>
                  </a:lnTo>
                  <a:lnTo>
                    <a:pt x="375853" y="241300"/>
                  </a:lnTo>
                  <a:lnTo>
                    <a:pt x="367471" y="241300"/>
                  </a:lnTo>
                  <a:lnTo>
                    <a:pt x="363704" y="240029"/>
                  </a:lnTo>
                  <a:close/>
                </a:path>
                <a:path w="401320" h="402589">
                  <a:moveTo>
                    <a:pt x="38549" y="247957"/>
                  </a:moveTo>
                  <a:lnTo>
                    <a:pt x="36770" y="248754"/>
                  </a:lnTo>
                  <a:lnTo>
                    <a:pt x="37064" y="248919"/>
                  </a:lnTo>
                  <a:lnTo>
                    <a:pt x="38549" y="247957"/>
                  </a:lnTo>
                  <a:close/>
                </a:path>
                <a:path w="401320" h="402589">
                  <a:moveTo>
                    <a:pt x="51570" y="242691"/>
                  </a:moveTo>
                  <a:lnTo>
                    <a:pt x="49139" y="243839"/>
                  </a:lnTo>
                  <a:lnTo>
                    <a:pt x="44550" y="245269"/>
                  </a:lnTo>
                  <a:lnTo>
                    <a:pt x="38549" y="247957"/>
                  </a:lnTo>
                  <a:lnTo>
                    <a:pt x="37064" y="248919"/>
                  </a:lnTo>
                  <a:lnTo>
                    <a:pt x="51077" y="248919"/>
                  </a:lnTo>
                  <a:lnTo>
                    <a:pt x="54277" y="247650"/>
                  </a:lnTo>
                  <a:lnTo>
                    <a:pt x="55911" y="247253"/>
                  </a:lnTo>
                  <a:lnTo>
                    <a:pt x="52314" y="245110"/>
                  </a:lnTo>
                  <a:lnTo>
                    <a:pt x="51570" y="242691"/>
                  </a:lnTo>
                  <a:close/>
                </a:path>
                <a:path w="401320" h="402589">
                  <a:moveTo>
                    <a:pt x="168267" y="241300"/>
                  </a:moveTo>
                  <a:lnTo>
                    <a:pt x="164738" y="241300"/>
                  </a:lnTo>
                  <a:lnTo>
                    <a:pt x="168706" y="245110"/>
                  </a:lnTo>
                  <a:lnTo>
                    <a:pt x="169407" y="248919"/>
                  </a:lnTo>
                  <a:lnTo>
                    <a:pt x="168267" y="241300"/>
                  </a:lnTo>
                  <a:close/>
                </a:path>
                <a:path w="401320" h="402589">
                  <a:moveTo>
                    <a:pt x="38975" y="231139"/>
                  </a:moveTo>
                  <a:lnTo>
                    <a:pt x="30998" y="234045"/>
                  </a:lnTo>
                  <a:lnTo>
                    <a:pt x="29489" y="238185"/>
                  </a:lnTo>
                  <a:lnTo>
                    <a:pt x="29396" y="239030"/>
                  </a:lnTo>
                  <a:lnTo>
                    <a:pt x="32574" y="246390"/>
                  </a:lnTo>
                  <a:lnTo>
                    <a:pt x="36770" y="248754"/>
                  </a:lnTo>
                  <a:lnTo>
                    <a:pt x="38549" y="247957"/>
                  </a:lnTo>
                  <a:lnTo>
                    <a:pt x="40984" y="246379"/>
                  </a:lnTo>
                  <a:lnTo>
                    <a:pt x="44550" y="245269"/>
                  </a:lnTo>
                  <a:lnTo>
                    <a:pt x="44906" y="245110"/>
                  </a:lnTo>
                  <a:lnTo>
                    <a:pt x="46758" y="241300"/>
                  </a:lnTo>
                  <a:lnTo>
                    <a:pt x="45822" y="238760"/>
                  </a:lnTo>
                  <a:lnTo>
                    <a:pt x="31501" y="238760"/>
                  </a:lnTo>
                  <a:lnTo>
                    <a:pt x="37763" y="236219"/>
                  </a:lnTo>
                  <a:lnTo>
                    <a:pt x="44388" y="234868"/>
                  </a:lnTo>
                  <a:lnTo>
                    <a:pt x="43482" y="232410"/>
                  </a:lnTo>
                  <a:lnTo>
                    <a:pt x="38975" y="231139"/>
                  </a:lnTo>
                  <a:close/>
                </a:path>
                <a:path w="401320" h="402589">
                  <a:moveTo>
                    <a:pt x="621" y="245481"/>
                  </a:moveTo>
                  <a:lnTo>
                    <a:pt x="0" y="246390"/>
                  </a:lnTo>
                  <a:lnTo>
                    <a:pt x="430" y="248535"/>
                  </a:lnTo>
                  <a:lnTo>
                    <a:pt x="587" y="247240"/>
                  </a:lnTo>
                  <a:lnTo>
                    <a:pt x="621" y="245481"/>
                  </a:lnTo>
                  <a:close/>
                </a:path>
                <a:path w="401320" h="402589">
                  <a:moveTo>
                    <a:pt x="44550" y="245269"/>
                  </a:moveTo>
                  <a:lnTo>
                    <a:pt x="40969" y="246390"/>
                  </a:lnTo>
                  <a:lnTo>
                    <a:pt x="38549" y="247957"/>
                  </a:lnTo>
                  <a:lnTo>
                    <a:pt x="44550" y="245269"/>
                  </a:lnTo>
                  <a:close/>
                </a:path>
                <a:path w="401320" h="402589">
                  <a:moveTo>
                    <a:pt x="69204" y="233644"/>
                  </a:moveTo>
                  <a:lnTo>
                    <a:pt x="65684" y="235902"/>
                  </a:lnTo>
                  <a:lnTo>
                    <a:pt x="67108" y="241300"/>
                  </a:lnTo>
                  <a:lnTo>
                    <a:pt x="64746" y="245110"/>
                  </a:lnTo>
                  <a:lnTo>
                    <a:pt x="55911" y="247253"/>
                  </a:lnTo>
                  <a:lnTo>
                    <a:pt x="56576" y="247650"/>
                  </a:lnTo>
                  <a:lnTo>
                    <a:pt x="60662" y="246379"/>
                  </a:lnTo>
                  <a:lnTo>
                    <a:pt x="104388" y="233679"/>
                  </a:lnTo>
                  <a:lnTo>
                    <a:pt x="69336" y="233679"/>
                  </a:lnTo>
                  <a:lnTo>
                    <a:pt x="69204" y="233644"/>
                  </a:lnTo>
                  <a:close/>
                </a:path>
                <a:path w="401320" h="402589">
                  <a:moveTo>
                    <a:pt x="165162" y="219411"/>
                  </a:moveTo>
                  <a:lnTo>
                    <a:pt x="152166" y="222250"/>
                  </a:lnTo>
                  <a:lnTo>
                    <a:pt x="150093" y="223237"/>
                  </a:lnTo>
                  <a:lnTo>
                    <a:pt x="150830" y="229004"/>
                  </a:lnTo>
                  <a:lnTo>
                    <a:pt x="153624" y="247474"/>
                  </a:lnTo>
                  <a:lnTo>
                    <a:pt x="156288" y="242691"/>
                  </a:lnTo>
                  <a:lnTo>
                    <a:pt x="164738" y="241300"/>
                  </a:lnTo>
                  <a:lnTo>
                    <a:pt x="168267" y="241300"/>
                  </a:lnTo>
                  <a:lnTo>
                    <a:pt x="165963" y="225857"/>
                  </a:lnTo>
                  <a:lnTo>
                    <a:pt x="165162" y="219411"/>
                  </a:lnTo>
                  <a:close/>
                </a:path>
                <a:path w="401320" h="402589">
                  <a:moveTo>
                    <a:pt x="65684" y="235902"/>
                  </a:moveTo>
                  <a:lnTo>
                    <a:pt x="65190" y="236219"/>
                  </a:lnTo>
                  <a:lnTo>
                    <a:pt x="51570" y="242691"/>
                  </a:lnTo>
                  <a:lnTo>
                    <a:pt x="52314" y="245110"/>
                  </a:lnTo>
                  <a:lnTo>
                    <a:pt x="55911" y="247253"/>
                  </a:lnTo>
                  <a:lnTo>
                    <a:pt x="64746" y="245110"/>
                  </a:lnTo>
                  <a:lnTo>
                    <a:pt x="67108" y="241300"/>
                  </a:lnTo>
                  <a:lnTo>
                    <a:pt x="65684" y="235902"/>
                  </a:lnTo>
                  <a:close/>
                </a:path>
                <a:path w="401320" h="402589">
                  <a:moveTo>
                    <a:pt x="400844" y="244554"/>
                  </a:moveTo>
                  <a:lnTo>
                    <a:pt x="400393" y="247240"/>
                  </a:lnTo>
                  <a:lnTo>
                    <a:pt x="401012" y="246390"/>
                  </a:lnTo>
                  <a:lnTo>
                    <a:pt x="400844" y="244554"/>
                  </a:lnTo>
                  <a:close/>
                </a:path>
                <a:path w="401320" h="402589">
                  <a:moveTo>
                    <a:pt x="2745" y="242576"/>
                  </a:moveTo>
                  <a:lnTo>
                    <a:pt x="2068" y="243398"/>
                  </a:lnTo>
                  <a:lnTo>
                    <a:pt x="769" y="245269"/>
                  </a:lnTo>
                  <a:lnTo>
                    <a:pt x="675" y="246390"/>
                  </a:lnTo>
                  <a:lnTo>
                    <a:pt x="1031" y="246379"/>
                  </a:lnTo>
                  <a:lnTo>
                    <a:pt x="2745" y="242576"/>
                  </a:lnTo>
                  <a:close/>
                </a:path>
                <a:path w="401320" h="402589">
                  <a:moveTo>
                    <a:pt x="374544" y="235332"/>
                  </a:moveTo>
                  <a:lnTo>
                    <a:pt x="373071" y="238185"/>
                  </a:lnTo>
                  <a:lnTo>
                    <a:pt x="375853" y="241300"/>
                  </a:lnTo>
                  <a:lnTo>
                    <a:pt x="381326" y="246379"/>
                  </a:lnTo>
                  <a:lnTo>
                    <a:pt x="381774" y="246263"/>
                  </a:lnTo>
                  <a:lnTo>
                    <a:pt x="381564" y="245729"/>
                  </a:lnTo>
                  <a:lnTo>
                    <a:pt x="378057" y="242532"/>
                  </a:lnTo>
                  <a:lnTo>
                    <a:pt x="374882" y="240029"/>
                  </a:lnTo>
                  <a:lnTo>
                    <a:pt x="374544" y="235332"/>
                  </a:lnTo>
                  <a:close/>
                </a:path>
                <a:path w="401320" h="402589">
                  <a:moveTo>
                    <a:pt x="381774" y="246263"/>
                  </a:moveTo>
                  <a:lnTo>
                    <a:pt x="381326" y="246379"/>
                  </a:lnTo>
                  <a:lnTo>
                    <a:pt x="381820" y="246379"/>
                  </a:lnTo>
                  <a:close/>
                </a:path>
                <a:path w="401320" h="402589">
                  <a:moveTo>
                    <a:pt x="381564" y="245729"/>
                  </a:moveTo>
                  <a:lnTo>
                    <a:pt x="381774" y="246263"/>
                  </a:lnTo>
                  <a:lnTo>
                    <a:pt x="382065" y="246187"/>
                  </a:lnTo>
                  <a:lnTo>
                    <a:pt x="381564" y="245729"/>
                  </a:lnTo>
                  <a:close/>
                </a:path>
                <a:path w="401320" h="402589">
                  <a:moveTo>
                    <a:pt x="389503" y="236219"/>
                  </a:moveTo>
                  <a:lnTo>
                    <a:pt x="384914" y="237489"/>
                  </a:lnTo>
                  <a:lnTo>
                    <a:pt x="381320" y="245110"/>
                  </a:lnTo>
                  <a:lnTo>
                    <a:pt x="381564" y="245729"/>
                  </a:lnTo>
                  <a:lnTo>
                    <a:pt x="382065" y="246187"/>
                  </a:lnTo>
                  <a:lnTo>
                    <a:pt x="386185" y="245110"/>
                  </a:lnTo>
                  <a:lnTo>
                    <a:pt x="391728" y="238760"/>
                  </a:lnTo>
                  <a:lnTo>
                    <a:pt x="391595" y="236911"/>
                  </a:lnTo>
                  <a:lnTo>
                    <a:pt x="389503" y="236219"/>
                  </a:lnTo>
                  <a:close/>
                </a:path>
                <a:path w="401320" h="402589">
                  <a:moveTo>
                    <a:pt x="378877" y="229955"/>
                  </a:moveTo>
                  <a:lnTo>
                    <a:pt x="375044" y="234364"/>
                  </a:lnTo>
                  <a:lnTo>
                    <a:pt x="374544" y="235332"/>
                  </a:lnTo>
                  <a:lnTo>
                    <a:pt x="374882" y="240029"/>
                  </a:lnTo>
                  <a:lnTo>
                    <a:pt x="378238" y="242691"/>
                  </a:lnTo>
                  <a:lnTo>
                    <a:pt x="381564" y="245729"/>
                  </a:lnTo>
                  <a:lnTo>
                    <a:pt x="381320" y="245110"/>
                  </a:lnTo>
                  <a:lnTo>
                    <a:pt x="384914" y="237489"/>
                  </a:lnTo>
                  <a:lnTo>
                    <a:pt x="389503" y="236219"/>
                  </a:lnTo>
                  <a:lnTo>
                    <a:pt x="390378" y="236219"/>
                  </a:lnTo>
                  <a:lnTo>
                    <a:pt x="378877" y="229955"/>
                  </a:lnTo>
                  <a:close/>
                </a:path>
                <a:path w="401320" h="402589">
                  <a:moveTo>
                    <a:pt x="2152" y="243277"/>
                  </a:moveTo>
                  <a:lnTo>
                    <a:pt x="599" y="245110"/>
                  </a:lnTo>
                  <a:lnTo>
                    <a:pt x="621" y="245481"/>
                  </a:lnTo>
                  <a:lnTo>
                    <a:pt x="2152" y="243277"/>
                  </a:lnTo>
                  <a:close/>
                </a:path>
                <a:path w="401320" h="402589">
                  <a:moveTo>
                    <a:pt x="52059" y="232997"/>
                  </a:moveTo>
                  <a:lnTo>
                    <a:pt x="50216" y="233679"/>
                  </a:lnTo>
                  <a:lnTo>
                    <a:pt x="44388" y="234868"/>
                  </a:lnTo>
                  <a:lnTo>
                    <a:pt x="46758" y="241300"/>
                  </a:lnTo>
                  <a:lnTo>
                    <a:pt x="44906" y="245110"/>
                  </a:lnTo>
                  <a:lnTo>
                    <a:pt x="44550" y="245269"/>
                  </a:lnTo>
                  <a:lnTo>
                    <a:pt x="49139" y="243839"/>
                  </a:lnTo>
                  <a:lnTo>
                    <a:pt x="51570" y="242691"/>
                  </a:lnTo>
                  <a:lnTo>
                    <a:pt x="49969" y="237489"/>
                  </a:lnTo>
                  <a:lnTo>
                    <a:pt x="52059" y="232997"/>
                  </a:lnTo>
                  <a:close/>
                </a:path>
                <a:path w="401320" h="402589">
                  <a:moveTo>
                    <a:pt x="400734" y="243398"/>
                  </a:moveTo>
                  <a:lnTo>
                    <a:pt x="400844" y="244554"/>
                  </a:lnTo>
                  <a:lnTo>
                    <a:pt x="400964" y="243839"/>
                  </a:lnTo>
                  <a:lnTo>
                    <a:pt x="400734" y="243398"/>
                  </a:lnTo>
                  <a:close/>
                </a:path>
                <a:path w="401320" h="402589">
                  <a:moveTo>
                    <a:pt x="399995" y="241984"/>
                  </a:moveTo>
                  <a:lnTo>
                    <a:pt x="400734" y="243398"/>
                  </a:lnTo>
                  <a:lnTo>
                    <a:pt x="400612" y="242532"/>
                  </a:lnTo>
                  <a:lnTo>
                    <a:pt x="399995" y="241984"/>
                  </a:lnTo>
                  <a:close/>
                </a:path>
                <a:path w="401320" h="402589">
                  <a:moveTo>
                    <a:pt x="2777" y="242538"/>
                  </a:moveTo>
                  <a:lnTo>
                    <a:pt x="2152" y="243277"/>
                  </a:lnTo>
                  <a:lnTo>
                    <a:pt x="2777" y="242538"/>
                  </a:lnTo>
                  <a:close/>
                </a:path>
                <a:path w="401320" h="402589">
                  <a:moveTo>
                    <a:pt x="61315" y="230354"/>
                  </a:moveTo>
                  <a:lnTo>
                    <a:pt x="55765" y="231624"/>
                  </a:lnTo>
                  <a:lnTo>
                    <a:pt x="52059" y="232997"/>
                  </a:lnTo>
                  <a:lnTo>
                    <a:pt x="49969" y="237489"/>
                  </a:lnTo>
                  <a:lnTo>
                    <a:pt x="51570" y="242691"/>
                  </a:lnTo>
                  <a:lnTo>
                    <a:pt x="65190" y="236219"/>
                  </a:lnTo>
                  <a:lnTo>
                    <a:pt x="65684" y="235902"/>
                  </a:lnTo>
                  <a:lnTo>
                    <a:pt x="64776" y="232462"/>
                  </a:lnTo>
                  <a:lnTo>
                    <a:pt x="61315" y="230354"/>
                  </a:lnTo>
                  <a:close/>
                </a:path>
                <a:path w="401320" h="402589">
                  <a:moveTo>
                    <a:pt x="12963" y="241300"/>
                  </a:moveTo>
                  <a:lnTo>
                    <a:pt x="10234" y="241300"/>
                  </a:lnTo>
                  <a:lnTo>
                    <a:pt x="11795" y="242576"/>
                  </a:lnTo>
                  <a:lnTo>
                    <a:pt x="11984" y="242659"/>
                  </a:lnTo>
                  <a:lnTo>
                    <a:pt x="12963" y="241300"/>
                  </a:lnTo>
                  <a:close/>
                </a:path>
                <a:path w="401320" h="402589">
                  <a:moveTo>
                    <a:pt x="9867" y="240885"/>
                  </a:moveTo>
                  <a:lnTo>
                    <a:pt x="3827" y="241300"/>
                  </a:lnTo>
                  <a:lnTo>
                    <a:pt x="2777" y="242538"/>
                  </a:lnTo>
                  <a:lnTo>
                    <a:pt x="4648" y="241300"/>
                  </a:lnTo>
                  <a:lnTo>
                    <a:pt x="8090" y="241300"/>
                  </a:lnTo>
                  <a:lnTo>
                    <a:pt x="9867" y="240885"/>
                  </a:lnTo>
                  <a:close/>
                </a:path>
                <a:path w="401320" h="402589">
                  <a:moveTo>
                    <a:pt x="8090" y="241300"/>
                  </a:moveTo>
                  <a:lnTo>
                    <a:pt x="4648" y="241300"/>
                  </a:lnTo>
                  <a:lnTo>
                    <a:pt x="2805" y="242532"/>
                  </a:lnTo>
                  <a:lnTo>
                    <a:pt x="8090" y="241300"/>
                  </a:lnTo>
                  <a:close/>
                </a:path>
                <a:path w="401320" h="402589">
                  <a:moveTo>
                    <a:pt x="396855" y="239197"/>
                  </a:moveTo>
                  <a:lnTo>
                    <a:pt x="399995" y="241984"/>
                  </a:lnTo>
                  <a:lnTo>
                    <a:pt x="399637" y="241300"/>
                  </a:lnTo>
                  <a:lnTo>
                    <a:pt x="396855" y="239197"/>
                  </a:lnTo>
                  <a:close/>
                </a:path>
                <a:path w="401320" h="402589">
                  <a:moveTo>
                    <a:pt x="361733" y="226100"/>
                  </a:moveTo>
                  <a:lnTo>
                    <a:pt x="358509" y="232347"/>
                  </a:lnTo>
                  <a:lnTo>
                    <a:pt x="359936" y="237489"/>
                  </a:lnTo>
                  <a:lnTo>
                    <a:pt x="363704" y="240029"/>
                  </a:lnTo>
                  <a:lnTo>
                    <a:pt x="367471" y="241300"/>
                  </a:lnTo>
                  <a:lnTo>
                    <a:pt x="372119" y="240029"/>
                  </a:lnTo>
                  <a:lnTo>
                    <a:pt x="373071" y="238185"/>
                  </a:lnTo>
                  <a:lnTo>
                    <a:pt x="367852" y="232347"/>
                  </a:lnTo>
                  <a:lnTo>
                    <a:pt x="361733" y="226100"/>
                  </a:lnTo>
                  <a:close/>
                </a:path>
                <a:path w="401320" h="402589">
                  <a:moveTo>
                    <a:pt x="373071" y="238185"/>
                  </a:moveTo>
                  <a:lnTo>
                    <a:pt x="372119" y="240029"/>
                  </a:lnTo>
                  <a:lnTo>
                    <a:pt x="367471" y="241300"/>
                  </a:lnTo>
                  <a:lnTo>
                    <a:pt x="375853" y="241300"/>
                  </a:lnTo>
                  <a:lnTo>
                    <a:pt x="373071" y="238185"/>
                  </a:lnTo>
                  <a:close/>
                </a:path>
                <a:path w="401320" h="402589">
                  <a:moveTo>
                    <a:pt x="10279" y="240789"/>
                  </a:moveTo>
                  <a:lnTo>
                    <a:pt x="9867" y="240885"/>
                  </a:lnTo>
                  <a:lnTo>
                    <a:pt x="10242" y="240859"/>
                  </a:lnTo>
                  <a:close/>
                </a:path>
                <a:path w="401320" h="402589">
                  <a:moveTo>
                    <a:pt x="19419" y="239030"/>
                  </a:moveTo>
                  <a:lnTo>
                    <a:pt x="16290" y="239388"/>
                  </a:lnTo>
                  <a:lnTo>
                    <a:pt x="10279" y="240789"/>
                  </a:lnTo>
                  <a:lnTo>
                    <a:pt x="17441" y="240366"/>
                  </a:lnTo>
                  <a:lnTo>
                    <a:pt x="19053" y="240029"/>
                  </a:lnTo>
                  <a:lnTo>
                    <a:pt x="21030" y="240029"/>
                  </a:lnTo>
                  <a:lnTo>
                    <a:pt x="19419" y="239030"/>
                  </a:lnTo>
                  <a:close/>
                </a:path>
                <a:path w="401320" h="402589">
                  <a:moveTo>
                    <a:pt x="16290" y="239388"/>
                  </a:moveTo>
                  <a:lnTo>
                    <a:pt x="10674" y="240029"/>
                  </a:lnTo>
                  <a:lnTo>
                    <a:pt x="10279" y="240789"/>
                  </a:lnTo>
                  <a:lnTo>
                    <a:pt x="16290" y="239388"/>
                  </a:lnTo>
                  <a:close/>
                </a:path>
                <a:path w="401320" h="402589">
                  <a:moveTo>
                    <a:pt x="21030" y="240029"/>
                  </a:moveTo>
                  <a:lnTo>
                    <a:pt x="19053" y="240029"/>
                  </a:lnTo>
                  <a:lnTo>
                    <a:pt x="17441" y="240366"/>
                  </a:lnTo>
                  <a:lnTo>
                    <a:pt x="21160" y="240110"/>
                  </a:lnTo>
                  <a:lnTo>
                    <a:pt x="21030" y="240029"/>
                  </a:lnTo>
                  <a:close/>
                </a:path>
                <a:path w="401320" h="402589">
                  <a:moveTo>
                    <a:pt x="30998" y="234045"/>
                  </a:moveTo>
                  <a:lnTo>
                    <a:pt x="28515" y="234950"/>
                  </a:lnTo>
                  <a:lnTo>
                    <a:pt x="21784" y="238760"/>
                  </a:lnTo>
                  <a:lnTo>
                    <a:pt x="19419" y="239030"/>
                  </a:lnTo>
                  <a:lnTo>
                    <a:pt x="21160" y="240110"/>
                  </a:lnTo>
                  <a:lnTo>
                    <a:pt x="22339" y="240029"/>
                  </a:lnTo>
                  <a:lnTo>
                    <a:pt x="25827" y="240029"/>
                  </a:lnTo>
                  <a:lnTo>
                    <a:pt x="28670" y="238760"/>
                  </a:lnTo>
                  <a:lnTo>
                    <a:pt x="29280" y="238760"/>
                  </a:lnTo>
                  <a:lnTo>
                    <a:pt x="30998" y="234045"/>
                  </a:lnTo>
                  <a:close/>
                </a:path>
                <a:path w="401320" h="402589">
                  <a:moveTo>
                    <a:pt x="260483" y="223519"/>
                  </a:moveTo>
                  <a:lnTo>
                    <a:pt x="256265" y="224761"/>
                  </a:lnTo>
                  <a:lnTo>
                    <a:pt x="253634" y="233679"/>
                  </a:lnTo>
                  <a:lnTo>
                    <a:pt x="255896" y="237489"/>
                  </a:lnTo>
                  <a:lnTo>
                    <a:pt x="264009" y="240029"/>
                  </a:lnTo>
                  <a:lnTo>
                    <a:pt x="268324" y="237489"/>
                  </a:lnTo>
                  <a:lnTo>
                    <a:pt x="269603" y="233644"/>
                  </a:lnTo>
                  <a:lnTo>
                    <a:pt x="270821" y="229807"/>
                  </a:lnTo>
                  <a:lnTo>
                    <a:pt x="268597" y="226060"/>
                  </a:lnTo>
                  <a:lnTo>
                    <a:pt x="260483" y="223519"/>
                  </a:lnTo>
                  <a:close/>
                </a:path>
                <a:path w="401320" h="402589">
                  <a:moveTo>
                    <a:pt x="270821" y="229807"/>
                  </a:moveTo>
                  <a:lnTo>
                    <a:pt x="268324" y="237489"/>
                  </a:lnTo>
                  <a:lnTo>
                    <a:pt x="264009" y="240029"/>
                  </a:lnTo>
                  <a:lnTo>
                    <a:pt x="267595" y="240029"/>
                  </a:lnTo>
                  <a:lnTo>
                    <a:pt x="270830" y="229955"/>
                  </a:lnTo>
                  <a:lnTo>
                    <a:pt x="270821" y="229807"/>
                  </a:lnTo>
                  <a:close/>
                </a:path>
                <a:path w="401320" h="402589">
                  <a:moveTo>
                    <a:pt x="329007" y="223519"/>
                  </a:moveTo>
                  <a:lnTo>
                    <a:pt x="343687" y="229880"/>
                  </a:lnTo>
                  <a:lnTo>
                    <a:pt x="355189" y="234950"/>
                  </a:lnTo>
                  <a:lnTo>
                    <a:pt x="363704" y="240029"/>
                  </a:lnTo>
                  <a:lnTo>
                    <a:pt x="359936" y="237489"/>
                  </a:lnTo>
                  <a:lnTo>
                    <a:pt x="358492" y="232462"/>
                  </a:lnTo>
                  <a:lnTo>
                    <a:pt x="361733" y="226100"/>
                  </a:lnTo>
                  <a:lnTo>
                    <a:pt x="360450" y="224789"/>
                  </a:lnTo>
                  <a:lnTo>
                    <a:pt x="332966" y="224789"/>
                  </a:lnTo>
                  <a:lnTo>
                    <a:pt x="329007" y="223519"/>
                  </a:lnTo>
                  <a:close/>
                </a:path>
                <a:path w="401320" h="402589">
                  <a:moveTo>
                    <a:pt x="18984" y="238760"/>
                  </a:moveTo>
                  <a:lnTo>
                    <a:pt x="16290" y="239388"/>
                  </a:lnTo>
                  <a:lnTo>
                    <a:pt x="19419" y="239030"/>
                  </a:lnTo>
                  <a:lnTo>
                    <a:pt x="18984" y="238760"/>
                  </a:lnTo>
                  <a:close/>
                </a:path>
                <a:path w="401320" h="402589">
                  <a:moveTo>
                    <a:pt x="391411" y="234364"/>
                  </a:moveTo>
                  <a:lnTo>
                    <a:pt x="391522" y="235902"/>
                  </a:lnTo>
                  <a:lnTo>
                    <a:pt x="391649" y="236911"/>
                  </a:lnTo>
                  <a:lnTo>
                    <a:pt x="393343" y="237489"/>
                  </a:lnTo>
                  <a:lnTo>
                    <a:pt x="394852" y="237489"/>
                  </a:lnTo>
                  <a:lnTo>
                    <a:pt x="396277" y="238760"/>
                  </a:lnTo>
                  <a:lnTo>
                    <a:pt x="396855" y="239197"/>
                  </a:lnTo>
                  <a:lnTo>
                    <a:pt x="391411" y="234364"/>
                  </a:lnTo>
                  <a:close/>
                </a:path>
                <a:path w="401320" h="402589">
                  <a:moveTo>
                    <a:pt x="44388" y="234868"/>
                  </a:moveTo>
                  <a:lnTo>
                    <a:pt x="37763" y="236219"/>
                  </a:lnTo>
                  <a:lnTo>
                    <a:pt x="31501" y="238760"/>
                  </a:lnTo>
                  <a:lnTo>
                    <a:pt x="45822" y="238760"/>
                  </a:lnTo>
                  <a:lnTo>
                    <a:pt x="44388" y="234868"/>
                  </a:lnTo>
                  <a:close/>
                </a:path>
                <a:path w="401320" h="402589">
                  <a:moveTo>
                    <a:pt x="366601" y="223645"/>
                  </a:moveTo>
                  <a:lnTo>
                    <a:pt x="362410" y="224789"/>
                  </a:lnTo>
                  <a:lnTo>
                    <a:pt x="361733" y="226100"/>
                  </a:lnTo>
                  <a:lnTo>
                    <a:pt x="367960" y="232462"/>
                  </a:lnTo>
                  <a:lnTo>
                    <a:pt x="373071" y="238185"/>
                  </a:lnTo>
                  <a:lnTo>
                    <a:pt x="374544" y="235332"/>
                  </a:lnTo>
                  <a:lnTo>
                    <a:pt x="374588" y="234868"/>
                  </a:lnTo>
                  <a:lnTo>
                    <a:pt x="375068" y="234318"/>
                  </a:lnTo>
                  <a:lnTo>
                    <a:pt x="376026" y="232462"/>
                  </a:lnTo>
                  <a:lnTo>
                    <a:pt x="374693" y="227677"/>
                  </a:lnTo>
                  <a:lnTo>
                    <a:pt x="373181" y="226853"/>
                  </a:lnTo>
                  <a:lnTo>
                    <a:pt x="370826" y="226060"/>
                  </a:lnTo>
                  <a:lnTo>
                    <a:pt x="366601" y="223645"/>
                  </a:lnTo>
                  <a:close/>
                </a:path>
                <a:path w="401320" h="402589">
                  <a:moveTo>
                    <a:pt x="391592" y="236881"/>
                  </a:moveTo>
                  <a:lnTo>
                    <a:pt x="391732" y="236957"/>
                  </a:lnTo>
                  <a:lnTo>
                    <a:pt x="391592" y="236881"/>
                  </a:lnTo>
                  <a:close/>
                </a:path>
                <a:path w="401320" h="402589">
                  <a:moveTo>
                    <a:pt x="390378" y="236219"/>
                  </a:moveTo>
                  <a:lnTo>
                    <a:pt x="389503" y="236219"/>
                  </a:lnTo>
                  <a:lnTo>
                    <a:pt x="391595" y="236911"/>
                  </a:lnTo>
                  <a:lnTo>
                    <a:pt x="390378" y="236219"/>
                  </a:lnTo>
                  <a:close/>
                </a:path>
                <a:path w="401320" h="402589">
                  <a:moveTo>
                    <a:pt x="384918" y="228600"/>
                  </a:moveTo>
                  <a:lnTo>
                    <a:pt x="380060" y="228600"/>
                  </a:lnTo>
                  <a:lnTo>
                    <a:pt x="378877" y="229955"/>
                  </a:lnTo>
                  <a:lnTo>
                    <a:pt x="391592" y="236881"/>
                  </a:lnTo>
                  <a:lnTo>
                    <a:pt x="391481" y="235332"/>
                  </a:lnTo>
                  <a:lnTo>
                    <a:pt x="391360" y="234318"/>
                  </a:lnTo>
                  <a:lnTo>
                    <a:pt x="387676" y="231048"/>
                  </a:lnTo>
                  <a:lnTo>
                    <a:pt x="386025" y="229869"/>
                  </a:lnTo>
                  <a:lnTo>
                    <a:pt x="385374" y="229004"/>
                  </a:lnTo>
                  <a:lnTo>
                    <a:pt x="384918" y="228600"/>
                  </a:lnTo>
                  <a:close/>
                </a:path>
                <a:path w="401320" h="402589">
                  <a:moveTo>
                    <a:pt x="64768" y="232431"/>
                  </a:moveTo>
                  <a:lnTo>
                    <a:pt x="65684" y="235902"/>
                  </a:lnTo>
                  <a:lnTo>
                    <a:pt x="69204" y="233644"/>
                  </a:lnTo>
                  <a:lnTo>
                    <a:pt x="64768" y="232431"/>
                  </a:lnTo>
                  <a:close/>
                </a:path>
                <a:path w="401320" h="402589">
                  <a:moveTo>
                    <a:pt x="375068" y="234318"/>
                  </a:moveTo>
                  <a:lnTo>
                    <a:pt x="374588" y="234868"/>
                  </a:lnTo>
                  <a:lnTo>
                    <a:pt x="374544" y="235332"/>
                  </a:lnTo>
                  <a:lnTo>
                    <a:pt x="375068" y="234318"/>
                  </a:lnTo>
                  <a:close/>
                </a:path>
                <a:path w="401320" h="402589">
                  <a:moveTo>
                    <a:pt x="57073" y="231139"/>
                  </a:moveTo>
                  <a:lnTo>
                    <a:pt x="38975" y="231139"/>
                  </a:lnTo>
                  <a:lnTo>
                    <a:pt x="43482" y="232410"/>
                  </a:lnTo>
                  <a:lnTo>
                    <a:pt x="44388" y="234868"/>
                  </a:lnTo>
                  <a:lnTo>
                    <a:pt x="50216" y="233679"/>
                  </a:lnTo>
                  <a:lnTo>
                    <a:pt x="52059" y="232997"/>
                  </a:lnTo>
                  <a:lnTo>
                    <a:pt x="52332" y="232410"/>
                  </a:lnTo>
                  <a:lnTo>
                    <a:pt x="55765" y="231624"/>
                  </a:lnTo>
                  <a:lnTo>
                    <a:pt x="57073" y="231139"/>
                  </a:lnTo>
                  <a:close/>
                </a:path>
                <a:path w="401320" h="402589">
                  <a:moveTo>
                    <a:pt x="387676" y="231048"/>
                  </a:moveTo>
                  <a:lnTo>
                    <a:pt x="391411" y="234364"/>
                  </a:lnTo>
                  <a:lnTo>
                    <a:pt x="391312" y="233644"/>
                  </a:lnTo>
                  <a:lnTo>
                    <a:pt x="387676" y="231048"/>
                  </a:lnTo>
                  <a:close/>
                </a:path>
                <a:path w="401320" h="402589">
                  <a:moveTo>
                    <a:pt x="374693" y="227677"/>
                  </a:moveTo>
                  <a:lnTo>
                    <a:pt x="376035" y="232347"/>
                  </a:lnTo>
                  <a:lnTo>
                    <a:pt x="375068" y="234318"/>
                  </a:lnTo>
                  <a:lnTo>
                    <a:pt x="378877" y="229955"/>
                  </a:lnTo>
                  <a:lnTo>
                    <a:pt x="374693" y="227677"/>
                  </a:lnTo>
                  <a:close/>
                </a:path>
                <a:path w="401320" h="402589">
                  <a:moveTo>
                    <a:pt x="62028" y="220426"/>
                  </a:moveTo>
                  <a:lnTo>
                    <a:pt x="50683" y="226060"/>
                  </a:lnTo>
                  <a:lnTo>
                    <a:pt x="42911" y="228600"/>
                  </a:lnTo>
                  <a:lnTo>
                    <a:pt x="34987" y="232431"/>
                  </a:lnTo>
                  <a:lnTo>
                    <a:pt x="31132" y="233679"/>
                  </a:lnTo>
                  <a:lnTo>
                    <a:pt x="30998" y="234045"/>
                  </a:lnTo>
                  <a:lnTo>
                    <a:pt x="38975" y="231139"/>
                  </a:lnTo>
                  <a:lnTo>
                    <a:pt x="57073" y="231139"/>
                  </a:lnTo>
                  <a:lnTo>
                    <a:pt x="60502" y="229869"/>
                  </a:lnTo>
                  <a:lnTo>
                    <a:pt x="63383" y="229869"/>
                  </a:lnTo>
                  <a:lnTo>
                    <a:pt x="60768" y="224789"/>
                  </a:lnTo>
                  <a:lnTo>
                    <a:pt x="62028" y="220426"/>
                  </a:lnTo>
                  <a:close/>
                </a:path>
                <a:path w="401320" h="402589">
                  <a:moveTo>
                    <a:pt x="73106" y="231139"/>
                  </a:moveTo>
                  <a:lnTo>
                    <a:pt x="69204" y="233644"/>
                  </a:lnTo>
                  <a:lnTo>
                    <a:pt x="69336" y="233679"/>
                  </a:lnTo>
                  <a:lnTo>
                    <a:pt x="73106" y="231139"/>
                  </a:lnTo>
                  <a:close/>
                </a:path>
                <a:path w="401320" h="402589">
                  <a:moveTo>
                    <a:pt x="110453" y="215900"/>
                  </a:moveTo>
                  <a:lnTo>
                    <a:pt x="90559" y="222062"/>
                  </a:lnTo>
                  <a:lnTo>
                    <a:pt x="82874" y="226100"/>
                  </a:lnTo>
                  <a:lnTo>
                    <a:pt x="77106" y="229076"/>
                  </a:lnTo>
                  <a:lnTo>
                    <a:pt x="76895" y="229807"/>
                  </a:lnTo>
                  <a:lnTo>
                    <a:pt x="73106" y="231139"/>
                  </a:lnTo>
                  <a:lnTo>
                    <a:pt x="69336" y="233679"/>
                  </a:lnTo>
                  <a:lnTo>
                    <a:pt x="106766" y="233679"/>
                  </a:lnTo>
                  <a:lnTo>
                    <a:pt x="102521" y="231139"/>
                  </a:lnTo>
                  <a:lnTo>
                    <a:pt x="100235" y="222250"/>
                  </a:lnTo>
                  <a:lnTo>
                    <a:pt x="102626" y="218439"/>
                  </a:lnTo>
                  <a:lnTo>
                    <a:pt x="106719" y="217169"/>
                  </a:lnTo>
                  <a:lnTo>
                    <a:pt x="110863" y="216165"/>
                  </a:lnTo>
                  <a:lnTo>
                    <a:pt x="110453" y="215900"/>
                  </a:lnTo>
                  <a:close/>
                </a:path>
                <a:path w="401320" h="402589">
                  <a:moveTo>
                    <a:pt x="110863" y="216165"/>
                  </a:moveTo>
                  <a:lnTo>
                    <a:pt x="106719" y="217169"/>
                  </a:lnTo>
                  <a:lnTo>
                    <a:pt x="102626" y="218439"/>
                  </a:lnTo>
                  <a:lnTo>
                    <a:pt x="100235" y="222250"/>
                  </a:lnTo>
                  <a:lnTo>
                    <a:pt x="102521" y="231139"/>
                  </a:lnTo>
                  <a:lnTo>
                    <a:pt x="106766" y="233679"/>
                  </a:lnTo>
                  <a:lnTo>
                    <a:pt x="110690" y="232462"/>
                  </a:lnTo>
                  <a:lnTo>
                    <a:pt x="115670" y="229880"/>
                  </a:lnTo>
                  <a:lnTo>
                    <a:pt x="117510" y="226100"/>
                  </a:lnTo>
                  <a:lnTo>
                    <a:pt x="117446" y="225857"/>
                  </a:lnTo>
                  <a:lnTo>
                    <a:pt x="114380" y="218439"/>
                  </a:lnTo>
                  <a:lnTo>
                    <a:pt x="110863" y="216165"/>
                  </a:lnTo>
                  <a:close/>
                </a:path>
                <a:path w="401320" h="402589">
                  <a:moveTo>
                    <a:pt x="110690" y="232462"/>
                  </a:moveTo>
                  <a:lnTo>
                    <a:pt x="106766" y="233679"/>
                  </a:lnTo>
                  <a:lnTo>
                    <a:pt x="108342" y="233679"/>
                  </a:lnTo>
                  <a:lnTo>
                    <a:pt x="110690" y="232462"/>
                  </a:lnTo>
                  <a:close/>
                </a:path>
                <a:path w="401320" h="402589">
                  <a:moveTo>
                    <a:pt x="78036" y="225857"/>
                  </a:moveTo>
                  <a:lnTo>
                    <a:pt x="68984" y="228600"/>
                  </a:lnTo>
                  <a:lnTo>
                    <a:pt x="63433" y="229869"/>
                  </a:lnTo>
                  <a:lnTo>
                    <a:pt x="64658" y="232347"/>
                  </a:lnTo>
                  <a:lnTo>
                    <a:pt x="64883" y="232462"/>
                  </a:lnTo>
                  <a:lnTo>
                    <a:pt x="69204" y="233644"/>
                  </a:lnTo>
                  <a:lnTo>
                    <a:pt x="73106" y="231139"/>
                  </a:lnTo>
                  <a:lnTo>
                    <a:pt x="77106" y="229076"/>
                  </a:lnTo>
                  <a:lnTo>
                    <a:pt x="78036" y="225857"/>
                  </a:lnTo>
                  <a:close/>
                </a:path>
                <a:path w="401320" h="402589">
                  <a:moveTo>
                    <a:pt x="55765" y="231624"/>
                  </a:moveTo>
                  <a:lnTo>
                    <a:pt x="52332" y="232410"/>
                  </a:lnTo>
                  <a:lnTo>
                    <a:pt x="52059" y="232997"/>
                  </a:lnTo>
                  <a:lnTo>
                    <a:pt x="55765" y="231624"/>
                  </a:lnTo>
                  <a:close/>
                </a:path>
                <a:path w="401320" h="402589">
                  <a:moveTo>
                    <a:pt x="148073" y="207195"/>
                  </a:moveTo>
                  <a:lnTo>
                    <a:pt x="110863" y="216165"/>
                  </a:lnTo>
                  <a:lnTo>
                    <a:pt x="114380" y="218439"/>
                  </a:lnTo>
                  <a:lnTo>
                    <a:pt x="117446" y="225857"/>
                  </a:lnTo>
                  <a:lnTo>
                    <a:pt x="117510" y="226100"/>
                  </a:lnTo>
                  <a:lnTo>
                    <a:pt x="115720" y="229807"/>
                  </a:lnTo>
                  <a:lnTo>
                    <a:pt x="110690" y="232462"/>
                  </a:lnTo>
                  <a:lnTo>
                    <a:pt x="117516" y="229869"/>
                  </a:lnTo>
                  <a:lnTo>
                    <a:pt x="124201" y="228600"/>
                  </a:lnTo>
                  <a:lnTo>
                    <a:pt x="134537" y="226060"/>
                  </a:lnTo>
                  <a:lnTo>
                    <a:pt x="145498" y="223519"/>
                  </a:lnTo>
                  <a:lnTo>
                    <a:pt x="149534" y="223519"/>
                  </a:lnTo>
                  <a:lnTo>
                    <a:pt x="150093" y="223237"/>
                  </a:lnTo>
                  <a:lnTo>
                    <a:pt x="149969" y="222250"/>
                  </a:lnTo>
                  <a:lnTo>
                    <a:pt x="148017" y="222250"/>
                  </a:lnTo>
                  <a:lnTo>
                    <a:pt x="143909" y="219710"/>
                  </a:lnTo>
                  <a:lnTo>
                    <a:pt x="142072" y="212089"/>
                  </a:lnTo>
                  <a:lnTo>
                    <a:pt x="144692" y="208279"/>
                  </a:lnTo>
                  <a:lnTo>
                    <a:pt x="148079" y="207243"/>
                  </a:lnTo>
                  <a:close/>
                </a:path>
                <a:path w="401320" h="402589">
                  <a:moveTo>
                    <a:pt x="63388" y="229880"/>
                  </a:moveTo>
                  <a:lnTo>
                    <a:pt x="61315" y="230354"/>
                  </a:lnTo>
                  <a:lnTo>
                    <a:pt x="64658" y="232347"/>
                  </a:lnTo>
                  <a:lnTo>
                    <a:pt x="63388" y="229880"/>
                  </a:lnTo>
                  <a:close/>
                </a:path>
                <a:path w="401320" h="402589">
                  <a:moveTo>
                    <a:pt x="60502" y="229869"/>
                  </a:moveTo>
                  <a:lnTo>
                    <a:pt x="55765" y="231624"/>
                  </a:lnTo>
                  <a:lnTo>
                    <a:pt x="61315" y="230354"/>
                  </a:lnTo>
                  <a:lnTo>
                    <a:pt x="60502" y="229869"/>
                  </a:lnTo>
                  <a:close/>
                </a:path>
                <a:path w="401320" h="402589">
                  <a:moveTo>
                    <a:pt x="77106" y="229076"/>
                  </a:moveTo>
                  <a:lnTo>
                    <a:pt x="73106" y="231139"/>
                  </a:lnTo>
                  <a:lnTo>
                    <a:pt x="76846" y="229880"/>
                  </a:lnTo>
                  <a:lnTo>
                    <a:pt x="77106" y="229076"/>
                  </a:lnTo>
                  <a:close/>
                </a:path>
                <a:path w="401320" h="402589">
                  <a:moveTo>
                    <a:pt x="385374" y="229004"/>
                  </a:moveTo>
                  <a:lnTo>
                    <a:pt x="386025" y="229869"/>
                  </a:lnTo>
                  <a:lnTo>
                    <a:pt x="387676" y="231048"/>
                  </a:lnTo>
                  <a:lnTo>
                    <a:pt x="385374" y="229004"/>
                  </a:lnTo>
                  <a:close/>
                </a:path>
                <a:path w="401320" h="402589">
                  <a:moveTo>
                    <a:pt x="63383" y="229869"/>
                  </a:moveTo>
                  <a:lnTo>
                    <a:pt x="60502" y="229869"/>
                  </a:lnTo>
                  <a:lnTo>
                    <a:pt x="61315" y="230354"/>
                  </a:lnTo>
                  <a:lnTo>
                    <a:pt x="63388" y="229880"/>
                  </a:lnTo>
                  <a:close/>
                </a:path>
                <a:path w="401320" h="402589">
                  <a:moveTo>
                    <a:pt x="380046" y="223519"/>
                  </a:moveTo>
                  <a:lnTo>
                    <a:pt x="367059" y="223519"/>
                  </a:lnTo>
                  <a:lnTo>
                    <a:pt x="373181" y="226853"/>
                  </a:lnTo>
                  <a:lnTo>
                    <a:pt x="374593" y="227329"/>
                  </a:lnTo>
                  <a:lnTo>
                    <a:pt x="374693" y="227677"/>
                  </a:lnTo>
                  <a:lnTo>
                    <a:pt x="378877" y="229955"/>
                  </a:lnTo>
                  <a:lnTo>
                    <a:pt x="380060" y="228600"/>
                  </a:lnTo>
                  <a:lnTo>
                    <a:pt x="385069" y="228600"/>
                  </a:lnTo>
                  <a:lnTo>
                    <a:pt x="384113" y="227329"/>
                  </a:lnTo>
                  <a:lnTo>
                    <a:pt x="380046" y="223519"/>
                  </a:lnTo>
                  <a:close/>
                </a:path>
                <a:path w="401320" h="402589">
                  <a:moveTo>
                    <a:pt x="70413" y="216073"/>
                  </a:moveTo>
                  <a:lnTo>
                    <a:pt x="66006" y="218439"/>
                  </a:lnTo>
                  <a:lnTo>
                    <a:pt x="62028" y="220426"/>
                  </a:lnTo>
                  <a:lnTo>
                    <a:pt x="60768" y="224789"/>
                  </a:lnTo>
                  <a:lnTo>
                    <a:pt x="63388" y="229880"/>
                  </a:lnTo>
                  <a:lnTo>
                    <a:pt x="68984" y="228600"/>
                  </a:lnTo>
                  <a:lnTo>
                    <a:pt x="78036" y="225857"/>
                  </a:lnTo>
                  <a:lnTo>
                    <a:pt x="78344" y="224789"/>
                  </a:lnTo>
                  <a:lnTo>
                    <a:pt x="74423" y="217169"/>
                  </a:lnTo>
                  <a:lnTo>
                    <a:pt x="70413" y="216073"/>
                  </a:lnTo>
                  <a:close/>
                </a:path>
                <a:path w="401320" h="402589">
                  <a:moveTo>
                    <a:pt x="272815" y="223519"/>
                  </a:moveTo>
                  <a:lnTo>
                    <a:pt x="260483" y="223519"/>
                  </a:lnTo>
                  <a:lnTo>
                    <a:pt x="268597" y="226060"/>
                  </a:lnTo>
                  <a:lnTo>
                    <a:pt x="270821" y="229807"/>
                  </a:lnTo>
                  <a:lnTo>
                    <a:pt x="272815" y="223519"/>
                  </a:lnTo>
                  <a:close/>
                </a:path>
                <a:path w="401320" h="402589">
                  <a:moveTo>
                    <a:pt x="90559" y="222062"/>
                  </a:moveTo>
                  <a:lnTo>
                    <a:pt x="78036" y="225857"/>
                  </a:lnTo>
                  <a:lnTo>
                    <a:pt x="77106" y="229076"/>
                  </a:lnTo>
                  <a:lnTo>
                    <a:pt x="82953" y="226060"/>
                  </a:lnTo>
                  <a:lnTo>
                    <a:pt x="90559" y="222062"/>
                  </a:lnTo>
                  <a:close/>
                </a:path>
                <a:path w="401320" h="402589">
                  <a:moveTo>
                    <a:pt x="385069" y="228600"/>
                  </a:moveTo>
                  <a:lnTo>
                    <a:pt x="384918" y="228600"/>
                  </a:lnTo>
                  <a:lnTo>
                    <a:pt x="385374" y="229004"/>
                  </a:lnTo>
                  <a:lnTo>
                    <a:pt x="385069" y="228600"/>
                  </a:lnTo>
                  <a:close/>
                </a:path>
                <a:path w="401320" h="402589">
                  <a:moveTo>
                    <a:pt x="373181" y="226853"/>
                  </a:moveTo>
                  <a:lnTo>
                    <a:pt x="374693" y="227677"/>
                  </a:lnTo>
                  <a:lnTo>
                    <a:pt x="374593" y="227329"/>
                  </a:lnTo>
                  <a:lnTo>
                    <a:pt x="373181" y="226853"/>
                  </a:lnTo>
                  <a:close/>
                </a:path>
                <a:path w="401320" h="402589">
                  <a:moveTo>
                    <a:pt x="367059" y="223519"/>
                  </a:moveTo>
                  <a:lnTo>
                    <a:pt x="366601" y="223645"/>
                  </a:lnTo>
                  <a:lnTo>
                    <a:pt x="370826" y="226060"/>
                  </a:lnTo>
                  <a:lnTo>
                    <a:pt x="373181" y="226853"/>
                  </a:lnTo>
                  <a:lnTo>
                    <a:pt x="367059" y="223519"/>
                  </a:lnTo>
                  <a:close/>
                </a:path>
                <a:path w="401320" h="402589">
                  <a:moveTo>
                    <a:pt x="354153" y="217683"/>
                  </a:moveTo>
                  <a:lnTo>
                    <a:pt x="360450" y="224789"/>
                  </a:lnTo>
                  <a:lnTo>
                    <a:pt x="361733" y="226100"/>
                  </a:lnTo>
                  <a:lnTo>
                    <a:pt x="362410" y="224789"/>
                  </a:lnTo>
                  <a:lnTo>
                    <a:pt x="366601" y="223645"/>
                  </a:lnTo>
                  <a:lnTo>
                    <a:pt x="361937" y="220979"/>
                  </a:lnTo>
                  <a:lnTo>
                    <a:pt x="354153" y="217683"/>
                  </a:lnTo>
                  <a:close/>
                </a:path>
                <a:path w="401320" h="402589">
                  <a:moveTo>
                    <a:pt x="102881" y="195579"/>
                  </a:moveTo>
                  <a:lnTo>
                    <a:pt x="93890" y="201929"/>
                  </a:lnTo>
                  <a:lnTo>
                    <a:pt x="84757" y="207010"/>
                  </a:lnTo>
                  <a:lnTo>
                    <a:pt x="75468" y="213360"/>
                  </a:lnTo>
                  <a:lnTo>
                    <a:pt x="70413" y="216073"/>
                  </a:lnTo>
                  <a:lnTo>
                    <a:pt x="74423" y="217169"/>
                  </a:lnTo>
                  <a:lnTo>
                    <a:pt x="78344" y="224789"/>
                  </a:lnTo>
                  <a:lnTo>
                    <a:pt x="107800" y="210778"/>
                  </a:lnTo>
                  <a:lnTo>
                    <a:pt x="103175" y="209550"/>
                  </a:lnTo>
                  <a:lnTo>
                    <a:pt x="98425" y="203200"/>
                  </a:lnTo>
                  <a:lnTo>
                    <a:pt x="99357" y="198119"/>
                  </a:lnTo>
                  <a:lnTo>
                    <a:pt x="102881" y="195579"/>
                  </a:lnTo>
                  <a:close/>
                </a:path>
                <a:path w="401320" h="402589">
                  <a:moveTo>
                    <a:pt x="329627" y="207590"/>
                  </a:moveTo>
                  <a:lnTo>
                    <a:pt x="326183" y="209550"/>
                  </a:lnTo>
                  <a:lnTo>
                    <a:pt x="323092" y="217169"/>
                  </a:lnTo>
                  <a:lnTo>
                    <a:pt x="324853" y="221740"/>
                  </a:lnTo>
                  <a:lnTo>
                    <a:pt x="329007" y="223519"/>
                  </a:lnTo>
                  <a:lnTo>
                    <a:pt x="332966" y="224789"/>
                  </a:lnTo>
                  <a:lnTo>
                    <a:pt x="337428" y="223519"/>
                  </a:lnTo>
                  <a:lnTo>
                    <a:pt x="340519" y="214629"/>
                  </a:lnTo>
                  <a:lnTo>
                    <a:pt x="338800" y="211282"/>
                  </a:lnTo>
                  <a:lnTo>
                    <a:pt x="334604" y="209550"/>
                  </a:lnTo>
                  <a:lnTo>
                    <a:pt x="329627" y="207590"/>
                  </a:lnTo>
                  <a:close/>
                </a:path>
                <a:path w="401320" h="402589">
                  <a:moveTo>
                    <a:pt x="338800" y="211282"/>
                  </a:moveTo>
                  <a:lnTo>
                    <a:pt x="340519" y="214629"/>
                  </a:lnTo>
                  <a:lnTo>
                    <a:pt x="337428" y="223519"/>
                  </a:lnTo>
                  <a:lnTo>
                    <a:pt x="332966" y="224789"/>
                  </a:lnTo>
                  <a:lnTo>
                    <a:pt x="360450" y="224789"/>
                  </a:lnTo>
                  <a:lnTo>
                    <a:pt x="354153" y="217683"/>
                  </a:lnTo>
                  <a:lnTo>
                    <a:pt x="346868" y="214629"/>
                  </a:lnTo>
                  <a:lnTo>
                    <a:pt x="338800" y="211282"/>
                  </a:lnTo>
                  <a:close/>
                </a:path>
                <a:path w="401320" h="402589">
                  <a:moveTo>
                    <a:pt x="260427" y="210962"/>
                  </a:moveTo>
                  <a:lnTo>
                    <a:pt x="258505" y="217169"/>
                  </a:lnTo>
                  <a:lnTo>
                    <a:pt x="256265" y="224761"/>
                  </a:lnTo>
                  <a:lnTo>
                    <a:pt x="260483" y="223519"/>
                  </a:lnTo>
                  <a:lnTo>
                    <a:pt x="272815" y="223519"/>
                  </a:lnTo>
                  <a:lnTo>
                    <a:pt x="276386" y="212089"/>
                  </a:lnTo>
                  <a:lnTo>
                    <a:pt x="270340" y="212089"/>
                  </a:lnTo>
                  <a:lnTo>
                    <a:pt x="260427" y="210962"/>
                  </a:lnTo>
                  <a:close/>
                </a:path>
                <a:path w="401320" h="402589">
                  <a:moveTo>
                    <a:pt x="328671" y="170179"/>
                  </a:moveTo>
                  <a:lnTo>
                    <a:pt x="322275" y="176529"/>
                  </a:lnTo>
                  <a:lnTo>
                    <a:pt x="321992" y="180984"/>
                  </a:lnTo>
                  <a:lnTo>
                    <a:pt x="354153" y="217683"/>
                  </a:lnTo>
                  <a:lnTo>
                    <a:pt x="361937" y="220979"/>
                  </a:lnTo>
                  <a:lnTo>
                    <a:pt x="366601" y="223645"/>
                  </a:lnTo>
                  <a:lnTo>
                    <a:pt x="367059" y="223519"/>
                  </a:lnTo>
                  <a:lnTo>
                    <a:pt x="380046" y="223519"/>
                  </a:lnTo>
                  <a:lnTo>
                    <a:pt x="378690" y="222250"/>
                  </a:lnTo>
                  <a:lnTo>
                    <a:pt x="371770" y="214544"/>
                  </a:lnTo>
                  <a:lnTo>
                    <a:pt x="358865" y="199872"/>
                  </a:lnTo>
                  <a:lnTo>
                    <a:pt x="348468" y="187960"/>
                  </a:lnTo>
                  <a:lnTo>
                    <a:pt x="332411" y="187960"/>
                  </a:lnTo>
                  <a:lnTo>
                    <a:pt x="338807" y="181610"/>
                  </a:lnTo>
                  <a:lnTo>
                    <a:pt x="339131" y="177800"/>
                  </a:lnTo>
                  <a:lnTo>
                    <a:pt x="338270" y="176629"/>
                  </a:lnTo>
                  <a:lnTo>
                    <a:pt x="333532" y="171450"/>
                  </a:lnTo>
                  <a:lnTo>
                    <a:pt x="328671" y="170179"/>
                  </a:lnTo>
                  <a:close/>
                </a:path>
                <a:path w="401320" h="402589">
                  <a:moveTo>
                    <a:pt x="324853" y="221740"/>
                  </a:moveTo>
                  <a:lnTo>
                    <a:pt x="325049" y="222250"/>
                  </a:lnTo>
                  <a:lnTo>
                    <a:pt x="329007" y="223519"/>
                  </a:lnTo>
                  <a:lnTo>
                    <a:pt x="324853" y="221740"/>
                  </a:lnTo>
                  <a:close/>
                </a:path>
                <a:path w="401320" h="402589">
                  <a:moveTo>
                    <a:pt x="153163" y="206096"/>
                  </a:moveTo>
                  <a:lnTo>
                    <a:pt x="148843" y="207010"/>
                  </a:lnTo>
                  <a:lnTo>
                    <a:pt x="148237" y="207195"/>
                  </a:lnTo>
                  <a:lnTo>
                    <a:pt x="148123" y="207590"/>
                  </a:lnTo>
                  <a:lnTo>
                    <a:pt x="150093" y="223237"/>
                  </a:lnTo>
                  <a:lnTo>
                    <a:pt x="157096" y="219710"/>
                  </a:lnTo>
                  <a:lnTo>
                    <a:pt x="159181" y="215900"/>
                  </a:lnTo>
                  <a:lnTo>
                    <a:pt x="156445" y="208279"/>
                  </a:lnTo>
                  <a:lnTo>
                    <a:pt x="153163" y="206096"/>
                  </a:lnTo>
                  <a:close/>
                </a:path>
                <a:path w="401320" h="402589">
                  <a:moveTo>
                    <a:pt x="148079" y="207243"/>
                  </a:moveTo>
                  <a:lnTo>
                    <a:pt x="144682" y="208294"/>
                  </a:lnTo>
                  <a:lnTo>
                    <a:pt x="142072" y="212089"/>
                  </a:lnTo>
                  <a:lnTo>
                    <a:pt x="143909" y="219710"/>
                  </a:lnTo>
                  <a:lnTo>
                    <a:pt x="148017" y="222250"/>
                  </a:lnTo>
                  <a:lnTo>
                    <a:pt x="149969" y="222250"/>
                  </a:lnTo>
                  <a:lnTo>
                    <a:pt x="148079" y="207243"/>
                  </a:lnTo>
                  <a:close/>
                </a:path>
                <a:path w="401320" h="402589">
                  <a:moveTo>
                    <a:pt x="163241" y="203965"/>
                  </a:moveTo>
                  <a:lnTo>
                    <a:pt x="153163" y="206096"/>
                  </a:lnTo>
                  <a:lnTo>
                    <a:pt x="156450" y="208294"/>
                  </a:lnTo>
                  <a:lnTo>
                    <a:pt x="159181" y="215900"/>
                  </a:lnTo>
                  <a:lnTo>
                    <a:pt x="157096" y="219710"/>
                  </a:lnTo>
                  <a:lnTo>
                    <a:pt x="152055" y="222250"/>
                  </a:lnTo>
                  <a:lnTo>
                    <a:pt x="165162" y="219411"/>
                  </a:lnTo>
                  <a:lnTo>
                    <a:pt x="163241" y="203965"/>
                  </a:lnTo>
                  <a:close/>
                </a:path>
                <a:path w="401320" h="402589">
                  <a:moveTo>
                    <a:pt x="299588" y="199973"/>
                  </a:moveTo>
                  <a:lnTo>
                    <a:pt x="302016" y="203200"/>
                  </a:lnTo>
                  <a:lnTo>
                    <a:pt x="300690" y="212089"/>
                  </a:lnTo>
                  <a:lnTo>
                    <a:pt x="296883" y="214544"/>
                  </a:lnTo>
                  <a:lnTo>
                    <a:pt x="301835" y="215900"/>
                  </a:lnTo>
                  <a:lnTo>
                    <a:pt x="311038" y="217169"/>
                  </a:lnTo>
                  <a:lnTo>
                    <a:pt x="320112" y="219710"/>
                  </a:lnTo>
                  <a:lnTo>
                    <a:pt x="324853" y="221740"/>
                  </a:lnTo>
                  <a:lnTo>
                    <a:pt x="323092" y="217169"/>
                  </a:lnTo>
                  <a:lnTo>
                    <a:pt x="326183" y="209550"/>
                  </a:lnTo>
                  <a:lnTo>
                    <a:pt x="329627" y="207590"/>
                  </a:lnTo>
                  <a:lnTo>
                    <a:pt x="324928" y="205739"/>
                  </a:lnTo>
                  <a:lnTo>
                    <a:pt x="305051" y="200660"/>
                  </a:lnTo>
                  <a:lnTo>
                    <a:pt x="299588" y="199973"/>
                  </a:lnTo>
                  <a:close/>
                </a:path>
                <a:path w="401320" h="402589">
                  <a:moveTo>
                    <a:pt x="66006" y="218439"/>
                  </a:moveTo>
                  <a:lnTo>
                    <a:pt x="62235" y="219710"/>
                  </a:lnTo>
                  <a:lnTo>
                    <a:pt x="62028" y="220426"/>
                  </a:lnTo>
                  <a:lnTo>
                    <a:pt x="66006" y="218439"/>
                  </a:lnTo>
                  <a:close/>
                </a:path>
                <a:path w="401320" h="402589">
                  <a:moveTo>
                    <a:pt x="192497" y="199872"/>
                  </a:moveTo>
                  <a:lnTo>
                    <a:pt x="172870" y="201929"/>
                  </a:lnTo>
                  <a:lnTo>
                    <a:pt x="163241" y="203965"/>
                  </a:lnTo>
                  <a:lnTo>
                    <a:pt x="165162" y="219411"/>
                  </a:lnTo>
                  <a:lnTo>
                    <a:pt x="175427" y="217169"/>
                  </a:lnTo>
                  <a:lnTo>
                    <a:pt x="198886" y="214629"/>
                  </a:lnTo>
                  <a:lnTo>
                    <a:pt x="194664" y="214629"/>
                  </a:lnTo>
                  <a:lnTo>
                    <a:pt x="190843" y="212089"/>
                  </a:lnTo>
                  <a:lnTo>
                    <a:pt x="189857" y="203200"/>
                  </a:lnTo>
                  <a:lnTo>
                    <a:pt x="192497" y="199872"/>
                  </a:lnTo>
                  <a:close/>
                </a:path>
                <a:path w="401320" h="402589">
                  <a:moveTo>
                    <a:pt x="69776" y="215900"/>
                  </a:moveTo>
                  <a:lnTo>
                    <a:pt x="66006" y="218439"/>
                  </a:lnTo>
                  <a:lnTo>
                    <a:pt x="70413" y="216073"/>
                  </a:lnTo>
                  <a:lnTo>
                    <a:pt x="69776" y="215900"/>
                  </a:lnTo>
                  <a:close/>
                </a:path>
                <a:path w="401320" h="402589">
                  <a:moveTo>
                    <a:pt x="202094" y="198889"/>
                  </a:moveTo>
                  <a:lnTo>
                    <a:pt x="192497" y="199872"/>
                  </a:lnTo>
                  <a:lnTo>
                    <a:pt x="189857" y="203200"/>
                  </a:lnTo>
                  <a:lnTo>
                    <a:pt x="190843" y="212089"/>
                  </a:lnTo>
                  <a:lnTo>
                    <a:pt x="194664" y="214629"/>
                  </a:lnTo>
                  <a:lnTo>
                    <a:pt x="198886" y="214629"/>
                  </a:lnTo>
                  <a:lnTo>
                    <a:pt x="203106" y="213360"/>
                  </a:lnTo>
                  <a:lnTo>
                    <a:pt x="206129" y="209550"/>
                  </a:lnTo>
                  <a:lnTo>
                    <a:pt x="205143" y="201929"/>
                  </a:lnTo>
                  <a:lnTo>
                    <a:pt x="202094" y="198889"/>
                  </a:lnTo>
                  <a:close/>
                </a:path>
                <a:path w="401320" h="402589">
                  <a:moveTo>
                    <a:pt x="292552" y="213360"/>
                  </a:moveTo>
                  <a:lnTo>
                    <a:pt x="296751" y="214629"/>
                  </a:lnTo>
                  <a:lnTo>
                    <a:pt x="296883" y="214544"/>
                  </a:lnTo>
                  <a:lnTo>
                    <a:pt x="292552" y="213360"/>
                  </a:lnTo>
                  <a:close/>
                </a:path>
                <a:path w="401320" h="402589">
                  <a:moveTo>
                    <a:pt x="243563" y="195579"/>
                  </a:moveTo>
                  <a:lnTo>
                    <a:pt x="235106" y="195579"/>
                  </a:lnTo>
                  <a:lnTo>
                    <a:pt x="202094" y="198889"/>
                  </a:lnTo>
                  <a:lnTo>
                    <a:pt x="205143" y="201929"/>
                  </a:lnTo>
                  <a:lnTo>
                    <a:pt x="206129" y="209550"/>
                  </a:lnTo>
                  <a:lnTo>
                    <a:pt x="203106" y="213360"/>
                  </a:lnTo>
                  <a:lnTo>
                    <a:pt x="198886" y="214629"/>
                  </a:lnTo>
                  <a:lnTo>
                    <a:pt x="235694" y="210819"/>
                  </a:lnTo>
                  <a:lnTo>
                    <a:pt x="243750" y="210819"/>
                  </a:lnTo>
                  <a:lnTo>
                    <a:pt x="240262" y="207010"/>
                  </a:lnTo>
                  <a:lnTo>
                    <a:pt x="240160" y="199389"/>
                  </a:lnTo>
                  <a:lnTo>
                    <a:pt x="243563" y="195579"/>
                  </a:lnTo>
                  <a:close/>
                </a:path>
                <a:path w="401320" h="402589">
                  <a:moveTo>
                    <a:pt x="290337" y="198389"/>
                  </a:moveTo>
                  <a:lnTo>
                    <a:pt x="286814" y="200660"/>
                  </a:lnTo>
                  <a:lnTo>
                    <a:pt x="285488" y="209550"/>
                  </a:lnTo>
                  <a:lnTo>
                    <a:pt x="287957" y="212833"/>
                  </a:lnTo>
                  <a:lnTo>
                    <a:pt x="292552" y="213360"/>
                  </a:lnTo>
                  <a:lnTo>
                    <a:pt x="296883" y="214544"/>
                  </a:lnTo>
                  <a:lnTo>
                    <a:pt x="300690" y="212089"/>
                  </a:lnTo>
                  <a:lnTo>
                    <a:pt x="302016" y="203200"/>
                  </a:lnTo>
                  <a:lnTo>
                    <a:pt x="299588" y="199973"/>
                  </a:lnTo>
                  <a:lnTo>
                    <a:pt x="294952" y="199389"/>
                  </a:lnTo>
                  <a:lnTo>
                    <a:pt x="290337" y="198389"/>
                  </a:lnTo>
                  <a:close/>
                </a:path>
                <a:path w="401320" h="402589">
                  <a:moveTo>
                    <a:pt x="287957" y="212833"/>
                  </a:moveTo>
                  <a:lnTo>
                    <a:pt x="288354" y="213360"/>
                  </a:lnTo>
                  <a:lnTo>
                    <a:pt x="292552" y="213360"/>
                  </a:lnTo>
                  <a:lnTo>
                    <a:pt x="287957" y="212833"/>
                  </a:lnTo>
                  <a:close/>
                </a:path>
                <a:path w="401320" h="402589">
                  <a:moveTo>
                    <a:pt x="280751" y="196582"/>
                  </a:moveTo>
                  <a:lnTo>
                    <a:pt x="280210" y="198389"/>
                  </a:lnTo>
                  <a:lnTo>
                    <a:pt x="276638" y="211282"/>
                  </a:lnTo>
                  <a:lnTo>
                    <a:pt x="276386" y="212089"/>
                  </a:lnTo>
                  <a:lnTo>
                    <a:pt x="281475" y="212089"/>
                  </a:lnTo>
                  <a:lnTo>
                    <a:pt x="287957" y="212833"/>
                  </a:lnTo>
                  <a:lnTo>
                    <a:pt x="285488" y="209550"/>
                  </a:lnTo>
                  <a:lnTo>
                    <a:pt x="286814" y="200660"/>
                  </a:lnTo>
                  <a:lnTo>
                    <a:pt x="290337" y="198389"/>
                  </a:lnTo>
                  <a:lnTo>
                    <a:pt x="283231" y="196850"/>
                  </a:lnTo>
                  <a:lnTo>
                    <a:pt x="280751" y="196582"/>
                  </a:lnTo>
                  <a:close/>
                </a:path>
                <a:path w="401320" h="402589">
                  <a:moveTo>
                    <a:pt x="267805" y="186757"/>
                  </a:moveTo>
                  <a:lnTo>
                    <a:pt x="260427" y="210962"/>
                  </a:lnTo>
                  <a:lnTo>
                    <a:pt x="270340" y="212089"/>
                  </a:lnTo>
                  <a:lnTo>
                    <a:pt x="276386" y="212089"/>
                  </a:lnTo>
                  <a:lnTo>
                    <a:pt x="276793" y="210778"/>
                  </a:lnTo>
                  <a:lnTo>
                    <a:pt x="280284" y="198119"/>
                  </a:lnTo>
                  <a:lnTo>
                    <a:pt x="280751" y="196582"/>
                  </a:lnTo>
                  <a:lnTo>
                    <a:pt x="271451" y="195579"/>
                  </a:lnTo>
                  <a:lnTo>
                    <a:pt x="281055" y="195579"/>
                  </a:lnTo>
                  <a:lnTo>
                    <a:pt x="281826" y="193039"/>
                  </a:lnTo>
                  <a:lnTo>
                    <a:pt x="278277" y="193039"/>
                  </a:lnTo>
                  <a:lnTo>
                    <a:pt x="270114" y="190500"/>
                  </a:lnTo>
                  <a:lnTo>
                    <a:pt x="267805" y="186757"/>
                  </a:lnTo>
                  <a:close/>
                </a:path>
                <a:path w="401320" h="402589">
                  <a:moveTo>
                    <a:pt x="334604" y="209550"/>
                  </a:moveTo>
                  <a:lnTo>
                    <a:pt x="338800" y="211282"/>
                  </a:lnTo>
                  <a:lnTo>
                    <a:pt x="338563" y="210819"/>
                  </a:lnTo>
                  <a:lnTo>
                    <a:pt x="334604" y="209550"/>
                  </a:lnTo>
                  <a:close/>
                </a:path>
                <a:path w="401320" h="402589">
                  <a:moveTo>
                    <a:pt x="265138" y="195579"/>
                  </a:moveTo>
                  <a:lnTo>
                    <a:pt x="252062" y="195579"/>
                  </a:lnTo>
                  <a:lnTo>
                    <a:pt x="255549" y="199389"/>
                  </a:lnTo>
                  <a:lnTo>
                    <a:pt x="255652" y="207010"/>
                  </a:lnTo>
                  <a:lnTo>
                    <a:pt x="252249" y="210819"/>
                  </a:lnTo>
                  <a:lnTo>
                    <a:pt x="259174" y="210819"/>
                  </a:lnTo>
                  <a:lnTo>
                    <a:pt x="260427" y="210962"/>
                  </a:lnTo>
                  <a:lnTo>
                    <a:pt x="262045" y="205739"/>
                  </a:lnTo>
                  <a:lnTo>
                    <a:pt x="265138" y="195579"/>
                  </a:lnTo>
                  <a:close/>
                </a:path>
                <a:path w="401320" h="402589">
                  <a:moveTo>
                    <a:pt x="111460" y="208294"/>
                  </a:moveTo>
                  <a:lnTo>
                    <a:pt x="107800" y="210778"/>
                  </a:lnTo>
                  <a:lnTo>
                    <a:pt x="107956" y="210819"/>
                  </a:lnTo>
                  <a:lnTo>
                    <a:pt x="111460" y="208294"/>
                  </a:lnTo>
                  <a:close/>
                </a:path>
                <a:path w="401320" h="402589">
                  <a:moveTo>
                    <a:pt x="252062" y="195579"/>
                  </a:moveTo>
                  <a:lnTo>
                    <a:pt x="243563" y="195579"/>
                  </a:lnTo>
                  <a:lnTo>
                    <a:pt x="240160" y="199389"/>
                  </a:lnTo>
                  <a:lnTo>
                    <a:pt x="240262" y="207010"/>
                  </a:lnTo>
                  <a:lnTo>
                    <a:pt x="243750" y="210819"/>
                  </a:lnTo>
                  <a:lnTo>
                    <a:pt x="252249" y="210819"/>
                  </a:lnTo>
                  <a:lnTo>
                    <a:pt x="255652" y="207010"/>
                  </a:lnTo>
                  <a:lnTo>
                    <a:pt x="255549" y="199389"/>
                  </a:lnTo>
                  <a:lnTo>
                    <a:pt x="252062" y="195579"/>
                  </a:lnTo>
                  <a:close/>
                </a:path>
                <a:path w="401320" h="402589">
                  <a:moveTo>
                    <a:pt x="106426" y="193045"/>
                  </a:moveTo>
                  <a:lnTo>
                    <a:pt x="99357" y="198119"/>
                  </a:lnTo>
                  <a:lnTo>
                    <a:pt x="98425" y="203200"/>
                  </a:lnTo>
                  <a:lnTo>
                    <a:pt x="103175" y="209550"/>
                  </a:lnTo>
                  <a:lnTo>
                    <a:pt x="107800" y="210778"/>
                  </a:lnTo>
                  <a:lnTo>
                    <a:pt x="111481" y="208279"/>
                  </a:lnTo>
                  <a:lnTo>
                    <a:pt x="115006" y="205739"/>
                  </a:lnTo>
                  <a:lnTo>
                    <a:pt x="115937" y="201929"/>
                  </a:lnTo>
                  <a:lnTo>
                    <a:pt x="111189" y="194310"/>
                  </a:lnTo>
                  <a:lnTo>
                    <a:pt x="106426" y="193045"/>
                  </a:lnTo>
                  <a:close/>
                </a:path>
                <a:path w="401320" h="402589">
                  <a:moveTo>
                    <a:pt x="330646" y="207010"/>
                  </a:moveTo>
                  <a:lnTo>
                    <a:pt x="329627" y="207590"/>
                  </a:lnTo>
                  <a:lnTo>
                    <a:pt x="334604" y="209550"/>
                  </a:lnTo>
                  <a:lnTo>
                    <a:pt x="330646" y="207010"/>
                  </a:lnTo>
                  <a:close/>
                </a:path>
                <a:path w="401320" h="402589">
                  <a:moveTo>
                    <a:pt x="143785" y="166935"/>
                  </a:moveTo>
                  <a:lnTo>
                    <a:pt x="138167" y="171450"/>
                  </a:lnTo>
                  <a:lnTo>
                    <a:pt x="120639" y="182879"/>
                  </a:lnTo>
                  <a:lnTo>
                    <a:pt x="106426" y="193045"/>
                  </a:lnTo>
                  <a:lnTo>
                    <a:pt x="111189" y="194310"/>
                  </a:lnTo>
                  <a:lnTo>
                    <a:pt x="115937" y="201929"/>
                  </a:lnTo>
                  <a:lnTo>
                    <a:pt x="115006" y="205739"/>
                  </a:lnTo>
                  <a:lnTo>
                    <a:pt x="111460" y="208294"/>
                  </a:lnTo>
                  <a:lnTo>
                    <a:pt x="132919" y="193039"/>
                  </a:lnTo>
                  <a:lnTo>
                    <a:pt x="145290" y="184150"/>
                  </a:lnTo>
                  <a:lnTo>
                    <a:pt x="145394" y="182879"/>
                  </a:lnTo>
                  <a:lnTo>
                    <a:pt x="143785" y="166935"/>
                  </a:lnTo>
                  <a:close/>
                </a:path>
                <a:path w="401320" h="402589">
                  <a:moveTo>
                    <a:pt x="148843" y="207010"/>
                  </a:moveTo>
                  <a:lnTo>
                    <a:pt x="148073" y="207195"/>
                  </a:lnTo>
                  <a:lnTo>
                    <a:pt x="148843" y="207010"/>
                  </a:lnTo>
                  <a:close/>
                </a:path>
                <a:path w="401320" h="402589">
                  <a:moveTo>
                    <a:pt x="159991" y="173508"/>
                  </a:moveTo>
                  <a:lnTo>
                    <a:pt x="145515" y="183988"/>
                  </a:lnTo>
                  <a:lnTo>
                    <a:pt x="147935" y="206096"/>
                  </a:lnTo>
                  <a:lnTo>
                    <a:pt x="148073" y="207195"/>
                  </a:lnTo>
                  <a:lnTo>
                    <a:pt x="148843" y="207010"/>
                  </a:lnTo>
                  <a:lnTo>
                    <a:pt x="152627" y="205739"/>
                  </a:lnTo>
                  <a:lnTo>
                    <a:pt x="154850" y="205739"/>
                  </a:lnTo>
                  <a:lnTo>
                    <a:pt x="163241" y="203965"/>
                  </a:lnTo>
                  <a:lnTo>
                    <a:pt x="160682" y="180339"/>
                  </a:lnTo>
                  <a:lnTo>
                    <a:pt x="159991" y="173508"/>
                  </a:lnTo>
                  <a:close/>
                </a:path>
                <a:path w="401320" h="402589">
                  <a:moveTo>
                    <a:pt x="152627" y="205739"/>
                  </a:moveTo>
                  <a:lnTo>
                    <a:pt x="148843" y="207010"/>
                  </a:lnTo>
                  <a:lnTo>
                    <a:pt x="153163" y="206096"/>
                  </a:lnTo>
                  <a:lnTo>
                    <a:pt x="152627" y="205739"/>
                  </a:lnTo>
                  <a:close/>
                </a:path>
                <a:path w="401320" h="402589">
                  <a:moveTo>
                    <a:pt x="154850" y="205739"/>
                  </a:moveTo>
                  <a:lnTo>
                    <a:pt x="152627" y="205739"/>
                  </a:lnTo>
                  <a:lnTo>
                    <a:pt x="153163" y="206096"/>
                  </a:lnTo>
                  <a:lnTo>
                    <a:pt x="154850" y="205739"/>
                  </a:lnTo>
                  <a:close/>
                </a:path>
                <a:path w="401320" h="402589">
                  <a:moveTo>
                    <a:pt x="299150" y="199389"/>
                  </a:moveTo>
                  <a:lnTo>
                    <a:pt x="294952" y="199389"/>
                  </a:lnTo>
                  <a:lnTo>
                    <a:pt x="299588" y="199973"/>
                  </a:lnTo>
                  <a:lnTo>
                    <a:pt x="299150" y="199389"/>
                  </a:lnTo>
                  <a:close/>
                </a:path>
                <a:path w="401320" h="402589">
                  <a:moveTo>
                    <a:pt x="197101" y="199389"/>
                  </a:moveTo>
                  <a:lnTo>
                    <a:pt x="192880" y="199389"/>
                  </a:lnTo>
                  <a:lnTo>
                    <a:pt x="192497" y="199872"/>
                  </a:lnTo>
                  <a:lnTo>
                    <a:pt x="197101" y="199389"/>
                  </a:lnTo>
                  <a:close/>
                </a:path>
                <a:path w="401320" h="402589">
                  <a:moveTo>
                    <a:pt x="201323" y="198119"/>
                  </a:moveTo>
                  <a:lnTo>
                    <a:pt x="197101" y="199389"/>
                  </a:lnTo>
                  <a:lnTo>
                    <a:pt x="202094" y="198889"/>
                  </a:lnTo>
                  <a:lnTo>
                    <a:pt x="201323" y="198119"/>
                  </a:lnTo>
                  <a:close/>
                </a:path>
                <a:path w="401320" h="402589">
                  <a:moveTo>
                    <a:pt x="290755" y="198119"/>
                  </a:moveTo>
                  <a:lnTo>
                    <a:pt x="290337" y="198389"/>
                  </a:lnTo>
                  <a:lnTo>
                    <a:pt x="294952" y="199389"/>
                  </a:lnTo>
                  <a:lnTo>
                    <a:pt x="290755" y="198119"/>
                  </a:lnTo>
                  <a:close/>
                </a:path>
                <a:path w="401320" h="402589">
                  <a:moveTo>
                    <a:pt x="281055" y="195579"/>
                  </a:moveTo>
                  <a:lnTo>
                    <a:pt x="271451" y="195579"/>
                  </a:lnTo>
                  <a:lnTo>
                    <a:pt x="280751" y="196582"/>
                  </a:lnTo>
                  <a:lnTo>
                    <a:pt x="281055" y="195579"/>
                  </a:lnTo>
                  <a:close/>
                </a:path>
                <a:path w="401320" h="402589">
                  <a:moveTo>
                    <a:pt x="106406" y="193039"/>
                  </a:moveTo>
                  <a:lnTo>
                    <a:pt x="102881" y="195579"/>
                  </a:lnTo>
                  <a:lnTo>
                    <a:pt x="106426" y="193045"/>
                  </a:lnTo>
                  <a:close/>
                </a:path>
                <a:path w="401320" h="402589">
                  <a:moveTo>
                    <a:pt x="274395" y="176529"/>
                  </a:moveTo>
                  <a:lnTo>
                    <a:pt x="270126" y="179069"/>
                  </a:lnTo>
                  <a:lnTo>
                    <a:pt x="267805" y="186757"/>
                  </a:lnTo>
                  <a:lnTo>
                    <a:pt x="270114" y="190500"/>
                  </a:lnTo>
                  <a:lnTo>
                    <a:pt x="278277" y="193039"/>
                  </a:lnTo>
                  <a:lnTo>
                    <a:pt x="282545" y="190500"/>
                  </a:lnTo>
                  <a:lnTo>
                    <a:pt x="284909" y="182879"/>
                  </a:lnTo>
                  <a:lnTo>
                    <a:pt x="282559" y="179069"/>
                  </a:lnTo>
                  <a:lnTo>
                    <a:pt x="274395" y="176529"/>
                  </a:lnTo>
                  <a:close/>
                </a:path>
                <a:path w="401320" h="402589">
                  <a:moveTo>
                    <a:pt x="284449" y="184397"/>
                  </a:moveTo>
                  <a:lnTo>
                    <a:pt x="282545" y="190500"/>
                  </a:lnTo>
                  <a:lnTo>
                    <a:pt x="278277" y="193039"/>
                  </a:lnTo>
                  <a:lnTo>
                    <a:pt x="281826" y="193039"/>
                  </a:lnTo>
                  <a:lnTo>
                    <a:pt x="284449" y="184397"/>
                  </a:lnTo>
                  <a:close/>
                </a:path>
                <a:path w="401320" h="402589">
                  <a:moveTo>
                    <a:pt x="324758" y="184159"/>
                  </a:moveTo>
                  <a:lnTo>
                    <a:pt x="327550" y="187960"/>
                  </a:lnTo>
                  <a:lnTo>
                    <a:pt x="328080" y="187960"/>
                  </a:lnTo>
                  <a:lnTo>
                    <a:pt x="324758" y="184159"/>
                  </a:lnTo>
                  <a:close/>
                </a:path>
                <a:path w="401320" h="402589">
                  <a:moveTo>
                    <a:pt x="338270" y="176629"/>
                  </a:moveTo>
                  <a:lnTo>
                    <a:pt x="339131" y="177800"/>
                  </a:lnTo>
                  <a:lnTo>
                    <a:pt x="338807" y="181610"/>
                  </a:lnTo>
                  <a:lnTo>
                    <a:pt x="332411" y="187960"/>
                  </a:lnTo>
                  <a:lnTo>
                    <a:pt x="348468" y="187960"/>
                  </a:lnTo>
                  <a:lnTo>
                    <a:pt x="345151" y="184150"/>
                  </a:lnTo>
                  <a:lnTo>
                    <a:pt x="338270" y="176629"/>
                  </a:lnTo>
                  <a:close/>
                </a:path>
                <a:path w="401320" h="402589">
                  <a:moveTo>
                    <a:pt x="282108" y="133988"/>
                  </a:moveTo>
                  <a:lnTo>
                    <a:pt x="277729" y="151129"/>
                  </a:lnTo>
                  <a:lnTo>
                    <a:pt x="273411" y="166369"/>
                  </a:lnTo>
                  <a:lnTo>
                    <a:pt x="268945" y="182879"/>
                  </a:lnTo>
                  <a:lnTo>
                    <a:pt x="267763" y="186689"/>
                  </a:lnTo>
                  <a:lnTo>
                    <a:pt x="270126" y="179069"/>
                  </a:lnTo>
                  <a:lnTo>
                    <a:pt x="274395" y="176529"/>
                  </a:lnTo>
                  <a:lnTo>
                    <a:pt x="286708" y="176529"/>
                  </a:lnTo>
                  <a:lnTo>
                    <a:pt x="287690" y="172719"/>
                  </a:lnTo>
                  <a:lnTo>
                    <a:pt x="294242" y="148929"/>
                  </a:lnTo>
                  <a:lnTo>
                    <a:pt x="289589" y="143510"/>
                  </a:lnTo>
                  <a:lnTo>
                    <a:pt x="282108" y="133988"/>
                  </a:lnTo>
                  <a:close/>
                </a:path>
                <a:path w="401320" h="402589">
                  <a:moveTo>
                    <a:pt x="286708" y="176529"/>
                  </a:moveTo>
                  <a:lnTo>
                    <a:pt x="274395" y="176529"/>
                  </a:lnTo>
                  <a:lnTo>
                    <a:pt x="282559" y="179069"/>
                  </a:lnTo>
                  <a:lnTo>
                    <a:pt x="284909" y="182879"/>
                  </a:lnTo>
                  <a:lnTo>
                    <a:pt x="284449" y="184397"/>
                  </a:lnTo>
                  <a:lnTo>
                    <a:pt x="285726" y="180339"/>
                  </a:lnTo>
                  <a:lnTo>
                    <a:pt x="286708" y="176529"/>
                  </a:lnTo>
                  <a:close/>
                </a:path>
                <a:path w="401320" h="402589">
                  <a:moveTo>
                    <a:pt x="321992" y="180984"/>
                  </a:moveTo>
                  <a:lnTo>
                    <a:pt x="321953" y="181610"/>
                  </a:lnTo>
                  <a:lnTo>
                    <a:pt x="324758" y="184159"/>
                  </a:lnTo>
                  <a:lnTo>
                    <a:pt x="321992" y="180984"/>
                  </a:lnTo>
                  <a:close/>
                </a:path>
                <a:path w="401320" h="402589">
                  <a:moveTo>
                    <a:pt x="145760" y="165348"/>
                  </a:moveTo>
                  <a:lnTo>
                    <a:pt x="143785" y="166935"/>
                  </a:lnTo>
                  <a:lnTo>
                    <a:pt x="145515" y="183988"/>
                  </a:lnTo>
                  <a:lnTo>
                    <a:pt x="159991" y="173508"/>
                  </a:lnTo>
                  <a:lnTo>
                    <a:pt x="159268" y="166369"/>
                  </a:lnTo>
                  <a:lnTo>
                    <a:pt x="147274" y="166369"/>
                  </a:lnTo>
                  <a:lnTo>
                    <a:pt x="145760" y="165348"/>
                  </a:lnTo>
                  <a:close/>
                </a:path>
                <a:path w="401320" h="402589">
                  <a:moveTo>
                    <a:pt x="299410" y="130659"/>
                  </a:moveTo>
                  <a:lnTo>
                    <a:pt x="297872" y="134619"/>
                  </a:lnTo>
                  <a:lnTo>
                    <a:pt x="294686" y="147319"/>
                  </a:lnTo>
                  <a:lnTo>
                    <a:pt x="294242" y="148929"/>
                  </a:lnTo>
                  <a:lnTo>
                    <a:pt x="307037" y="163829"/>
                  </a:lnTo>
                  <a:lnTo>
                    <a:pt x="321992" y="180984"/>
                  </a:lnTo>
                  <a:lnTo>
                    <a:pt x="322275" y="176529"/>
                  </a:lnTo>
                  <a:lnTo>
                    <a:pt x="328671" y="170179"/>
                  </a:lnTo>
                  <a:lnTo>
                    <a:pt x="333054" y="170179"/>
                  </a:lnTo>
                  <a:lnTo>
                    <a:pt x="318820" y="153635"/>
                  </a:lnTo>
                  <a:lnTo>
                    <a:pt x="301627" y="133350"/>
                  </a:lnTo>
                  <a:lnTo>
                    <a:pt x="299410" y="130659"/>
                  </a:lnTo>
                  <a:close/>
                </a:path>
                <a:path w="401320" h="402589">
                  <a:moveTo>
                    <a:pt x="333054" y="170179"/>
                  </a:moveTo>
                  <a:lnTo>
                    <a:pt x="328671" y="170179"/>
                  </a:lnTo>
                  <a:lnTo>
                    <a:pt x="333532" y="171450"/>
                  </a:lnTo>
                  <a:lnTo>
                    <a:pt x="338270" y="176629"/>
                  </a:lnTo>
                  <a:lnTo>
                    <a:pt x="336332" y="173989"/>
                  </a:lnTo>
                  <a:lnTo>
                    <a:pt x="333054" y="170179"/>
                  </a:lnTo>
                  <a:close/>
                </a:path>
                <a:path w="401320" h="402589">
                  <a:moveTo>
                    <a:pt x="176287" y="142239"/>
                  </a:moveTo>
                  <a:lnTo>
                    <a:pt x="158174" y="155553"/>
                  </a:lnTo>
                  <a:lnTo>
                    <a:pt x="159991" y="173508"/>
                  </a:lnTo>
                  <a:lnTo>
                    <a:pt x="178540" y="159993"/>
                  </a:lnTo>
                  <a:lnTo>
                    <a:pt x="173820" y="158750"/>
                  </a:lnTo>
                  <a:lnTo>
                    <a:pt x="168753" y="152400"/>
                  </a:lnTo>
                  <a:lnTo>
                    <a:pt x="169464" y="147319"/>
                  </a:lnTo>
                  <a:lnTo>
                    <a:pt x="176397" y="142268"/>
                  </a:lnTo>
                  <a:close/>
                </a:path>
                <a:path w="401320" h="402589">
                  <a:moveTo>
                    <a:pt x="142896" y="157701"/>
                  </a:moveTo>
                  <a:lnTo>
                    <a:pt x="143087" y="160019"/>
                  </a:lnTo>
                  <a:lnTo>
                    <a:pt x="143785" y="166935"/>
                  </a:lnTo>
                  <a:lnTo>
                    <a:pt x="145760" y="165348"/>
                  </a:lnTo>
                  <a:lnTo>
                    <a:pt x="143506" y="163829"/>
                  </a:lnTo>
                  <a:lnTo>
                    <a:pt x="142896" y="157701"/>
                  </a:lnTo>
                  <a:close/>
                </a:path>
                <a:path w="401320" h="402589">
                  <a:moveTo>
                    <a:pt x="158126" y="155587"/>
                  </a:moveTo>
                  <a:lnTo>
                    <a:pt x="155552" y="157479"/>
                  </a:lnTo>
                  <a:lnTo>
                    <a:pt x="145760" y="165348"/>
                  </a:lnTo>
                  <a:lnTo>
                    <a:pt x="147274" y="166369"/>
                  </a:lnTo>
                  <a:lnTo>
                    <a:pt x="155732" y="166369"/>
                  </a:lnTo>
                  <a:lnTo>
                    <a:pt x="158821" y="162560"/>
                  </a:lnTo>
                  <a:lnTo>
                    <a:pt x="158126" y="155587"/>
                  </a:lnTo>
                  <a:close/>
                </a:path>
                <a:path w="401320" h="402589">
                  <a:moveTo>
                    <a:pt x="158174" y="155553"/>
                  </a:moveTo>
                  <a:lnTo>
                    <a:pt x="158821" y="162560"/>
                  </a:lnTo>
                  <a:lnTo>
                    <a:pt x="155732" y="166369"/>
                  </a:lnTo>
                  <a:lnTo>
                    <a:pt x="159268" y="166369"/>
                  </a:lnTo>
                  <a:lnTo>
                    <a:pt x="158174" y="155553"/>
                  </a:lnTo>
                  <a:close/>
                </a:path>
                <a:path w="401320" h="402589">
                  <a:moveTo>
                    <a:pt x="154214" y="151129"/>
                  </a:moveTo>
                  <a:lnTo>
                    <a:pt x="145755" y="151129"/>
                  </a:lnTo>
                  <a:lnTo>
                    <a:pt x="142668" y="154939"/>
                  </a:lnTo>
                  <a:lnTo>
                    <a:pt x="143127" y="160019"/>
                  </a:lnTo>
                  <a:lnTo>
                    <a:pt x="143506" y="163829"/>
                  </a:lnTo>
                  <a:lnTo>
                    <a:pt x="145760" y="165348"/>
                  </a:lnTo>
                  <a:lnTo>
                    <a:pt x="155552" y="157479"/>
                  </a:lnTo>
                  <a:lnTo>
                    <a:pt x="158126" y="155587"/>
                  </a:lnTo>
                  <a:lnTo>
                    <a:pt x="157932" y="153635"/>
                  </a:lnTo>
                  <a:lnTo>
                    <a:pt x="154214" y="151129"/>
                  </a:lnTo>
                  <a:close/>
                </a:path>
                <a:path w="401320" h="402589">
                  <a:moveTo>
                    <a:pt x="247724" y="88997"/>
                  </a:moveTo>
                  <a:lnTo>
                    <a:pt x="225252" y="105410"/>
                  </a:lnTo>
                  <a:lnTo>
                    <a:pt x="199100" y="125729"/>
                  </a:lnTo>
                  <a:lnTo>
                    <a:pt x="176397" y="142268"/>
                  </a:lnTo>
                  <a:lnTo>
                    <a:pt x="181107" y="143510"/>
                  </a:lnTo>
                  <a:lnTo>
                    <a:pt x="186176" y="149860"/>
                  </a:lnTo>
                  <a:lnTo>
                    <a:pt x="185463" y="154939"/>
                  </a:lnTo>
                  <a:lnTo>
                    <a:pt x="178540" y="159993"/>
                  </a:lnTo>
                  <a:lnTo>
                    <a:pt x="182052" y="157479"/>
                  </a:lnTo>
                  <a:lnTo>
                    <a:pt x="208318" y="138429"/>
                  </a:lnTo>
                  <a:lnTo>
                    <a:pt x="234509" y="118110"/>
                  </a:lnTo>
                  <a:lnTo>
                    <a:pt x="257181" y="101575"/>
                  </a:lnTo>
                  <a:lnTo>
                    <a:pt x="256366" y="100329"/>
                  </a:lnTo>
                  <a:lnTo>
                    <a:pt x="253874" y="97789"/>
                  </a:lnTo>
                  <a:lnTo>
                    <a:pt x="253962" y="97209"/>
                  </a:lnTo>
                  <a:lnTo>
                    <a:pt x="248536" y="90169"/>
                  </a:lnTo>
                  <a:lnTo>
                    <a:pt x="247724" y="88997"/>
                  </a:lnTo>
                  <a:close/>
                </a:path>
                <a:path w="401320" h="402589">
                  <a:moveTo>
                    <a:pt x="176397" y="142268"/>
                  </a:moveTo>
                  <a:lnTo>
                    <a:pt x="169464" y="147319"/>
                  </a:lnTo>
                  <a:lnTo>
                    <a:pt x="168753" y="152400"/>
                  </a:lnTo>
                  <a:lnTo>
                    <a:pt x="173820" y="158750"/>
                  </a:lnTo>
                  <a:lnTo>
                    <a:pt x="178540" y="159993"/>
                  </a:lnTo>
                  <a:lnTo>
                    <a:pt x="185463" y="154939"/>
                  </a:lnTo>
                  <a:lnTo>
                    <a:pt x="186176" y="149860"/>
                  </a:lnTo>
                  <a:lnTo>
                    <a:pt x="181107" y="143510"/>
                  </a:lnTo>
                  <a:lnTo>
                    <a:pt x="176397" y="142268"/>
                  </a:lnTo>
                  <a:close/>
                </a:path>
                <a:path w="401320" h="402589">
                  <a:moveTo>
                    <a:pt x="133989" y="68635"/>
                  </a:moveTo>
                  <a:lnTo>
                    <a:pt x="142896" y="157701"/>
                  </a:lnTo>
                  <a:lnTo>
                    <a:pt x="142668" y="154939"/>
                  </a:lnTo>
                  <a:lnTo>
                    <a:pt x="145755" y="151129"/>
                  </a:lnTo>
                  <a:lnTo>
                    <a:pt x="157682" y="151129"/>
                  </a:lnTo>
                  <a:lnTo>
                    <a:pt x="151227" y="86360"/>
                  </a:lnTo>
                  <a:lnTo>
                    <a:pt x="149651" y="71119"/>
                  </a:lnTo>
                  <a:lnTo>
                    <a:pt x="137687" y="71119"/>
                  </a:lnTo>
                  <a:lnTo>
                    <a:pt x="133989" y="68635"/>
                  </a:lnTo>
                  <a:close/>
                </a:path>
                <a:path w="401320" h="402589">
                  <a:moveTo>
                    <a:pt x="157932" y="153635"/>
                  </a:moveTo>
                  <a:lnTo>
                    <a:pt x="158126" y="155587"/>
                  </a:lnTo>
                  <a:lnTo>
                    <a:pt x="158111" y="154939"/>
                  </a:lnTo>
                  <a:lnTo>
                    <a:pt x="157983" y="153669"/>
                  </a:lnTo>
                  <a:close/>
                </a:path>
                <a:path w="401320" h="402589">
                  <a:moveTo>
                    <a:pt x="157682" y="151129"/>
                  </a:moveTo>
                  <a:lnTo>
                    <a:pt x="154214" y="151129"/>
                  </a:lnTo>
                  <a:lnTo>
                    <a:pt x="157932" y="153635"/>
                  </a:lnTo>
                  <a:lnTo>
                    <a:pt x="157682" y="151129"/>
                  </a:lnTo>
                  <a:close/>
                </a:path>
                <a:path w="401320" h="402589">
                  <a:moveTo>
                    <a:pt x="285014" y="123168"/>
                  </a:moveTo>
                  <a:lnTo>
                    <a:pt x="282108" y="133988"/>
                  </a:lnTo>
                  <a:lnTo>
                    <a:pt x="289589" y="143510"/>
                  </a:lnTo>
                  <a:lnTo>
                    <a:pt x="294242" y="148929"/>
                  </a:lnTo>
                  <a:lnTo>
                    <a:pt x="294686" y="147319"/>
                  </a:lnTo>
                  <a:lnTo>
                    <a:pt x="297872" y="134619"/>
                  </a:lnTo>
                  <a:lnTo>
                    <a:pt x="299410" y="130659"/>
                  </a:lnTo>
                  <a:lnTo>
                    <a:pt x="298487" y="129539"/>
                  </a:lnTo>
                  <a:lnTo>
                    <a:pt x="295702" y="129539"/>
                  </a:lnTo>
                  <a:lnTo>
                    <a:pt x="287476" y="128269"/>
                  </a:lnTo>
                  <a:lnTo>
                    <a:pt x="285008" y="123189"/>
                  </a:lnTo>
                  <a:close/>
                </a:path>
                <a:path w="401320" h="402589">
                  <a:moveTo>
                    <a:pt x="259329" y="104264"/>
                  </a:moveTo>
                  <a:lnTo>
                    <a:pt x="272627" y="121919"/>
                  </a:lnTo>
                  <a:lnTo>
                    <a:pt x="282108" y="133988"/>
                  </a:lnTo>
                  <a:lnTo>
                    <a:pt x="285097" y="122843"/>
                  </a:lnTo>
                  <a:lnTo>
                    <a:pt x="286952" y="115541"/>
                  </a:lnTo>
                  <a:lnTo>
                    <a:pt x="284882" y="113029"/>
                  </a:lnTo>
                  <a:lnTo>
                    <a:pt x="279218" y="105410"/>
                  </a:lnTo>
                  <a:lnTo>
                    <a:pt x="263670" y="105410"/>
                  </a:lnTo>
                  <a:lnTo>
                    <a:pt x="259329" y="104264"/>
                  </a:lnTo>
                  <a:close/>
                </a:path>
                <a:path w="401320" h="402589">
                  <a:moveTo>
                    <a:pt x="301066" y="122843"/>
                  </a:moveTo>
                  <a:lnTo>
                    <a:pt x="299903" y="127000"/>
                  </a:lnTo>
                  <a:lnTo>
                    <a:pt x="297561" y="128415"/>
                  </a:lnTo>
                  <a:lnTo>
                    <a:pt x="299410" y="130659"/>
                  </a:lnTo>
                  <a:lnTo>
                    <a:pt x="300337" y="128269"/>
                  </a:lnTo>
                  <a:lnTo>
                    <a:pt x="301066" y="122843"/>
                  </a:lnTo>
                  <a:close/>
                </a:path>
                <a:path w="401320" h="402589">
                  <a:moveTo>
                    <a:pt x="287035" y="115642"/>
                  </a:moveTo>
                  <a:lnTo>
                    <a:pt x="285008" y="123189"/>
                  </a:lnTo>
                  <a:lnTo>
                    <a:pt x="287476" y="128269"/>
                  </a:lnTo>
                  <a:lnTo>
                    <a:pt x="295702" y="129539"/>
                  </a:lnTo>
                  <a:lnTo>
                    <a:pt x="297561" y="128415"/>
                  </a:lnTo>
                  <a:lnTo>
                    <a:pt x="287035" y="115642"/>
                  </a:lnTo>
                  <a:close/>
                </a:path>
                <a:path w="401320" h="402589">
                  <a:moveTo>
                    <a:pt x="297561" y="128415"/>
                  </a:moveTo>
                  <a:lnTo>
                    <a:pt x="295702" y="129539"/>
                  </a:lnTo>
                  <a:lnTo>
                    <a:pt x="298487" y="129539"/>
                  </a:lnTo>
                  <a:lnTo>
                    <a:pt x="297561" y="128415"/>
                  </a:lnTo>
                  <a:close/>
                </a:path>
                <a:path w="401320" h="402589">
                  <a:moveTo>
                    <a:pt x="290669" y="113029"/>
                  </a:moveTo>
                  <a:lnTo>
                    <a:pt x="287095" y="115541"/>
                  </a:lnTo>
                  <a:lnTo>
                    <a:pt x="297561" y="128415"/>
                  </a:lnTo>
                  <a:lnTo>
                    <a:pt x="299903" y="127000"/>
                  </a:lnTo>
                  <a:lnTo>
                    <a:pt x="301066" y="122843"/>
                  </a:lnTo>
                  <a:lnTo>
                    <a:pt x="301702" y="118110"/>
                  </a:lnTo>
                  <a:lnTo>
                    <a:pt x="298728" y="114300"/>
                  </a:lnTo>
                  <a:lnTo>
                    <a:pt x="290669" y="113029"/>
                  </a:lnTo>
                  <a:close/>
                </a:path>
                <a:path w="401320" h="402589">
                  <a:moveTo>
                    <a:pt x="286952" y="115541"/>
                  </a:moveTo>
                  <a:lnTo>
                    <a:pt x="285014" y="123168"/>
                  </a:lnTo>
                  <a:lnTo>
                    <a:pt x="287035" y="115642"/>
                  </a:lnTo>
                  <a:close/>
                </a:path>
                <a:path w="401320" h="402589">
                  <a:moveTo>
                    <a:pt x="303696" y="113029"/>
                  </a:moveTo>
                  <a:lnTo>
                    <a:pt x="290669" y="113029"/>
                  </a:lnTo>
                  <a:lnTo>
                    <a:pt x="298728" y="114300"/>
                  </a:lnTo>
                  <a:lnTo>
                    <a:pt x="301702" y="118110"/>
                  </a:lnTo>
                  <a:lnTo>
                    <a:pt x="301066" y="122843"/>
                  </a:lnTo>
                  <a:lnTo>
                    <a:pt x="303696" y="113029"/>
                  </a:lnTo>
                  <a:close/>
                </a:path>
                <a:path w="401320" h="402589">
                  <a:moveTo>
                    <a:pt x="299435" y="70113"/>
                  </a:moveTo>
                  <a:lnTo>
                    <a:pt x="296667" y="80010"/>
                  </a:lnTo>
                  <a:lnTo>
                    <a:pt x="293021" y="92710"/>
                  </a:lnTo>
                  <a:lnTo>
                    <a:pt x="289527" y="105410"/>
                  </a:lnTo>
                  <a:lnTo>
                    <a:pt x="286952" y="115541"/>
                  </a:lnTo>
                  <a:lnTo>
                    <a:pt x="287095" y="115541"/>
                  </a:lnTo>
                  <a:lnTo>
                    <a:pt x="290669" y="113029"/>
                  </a:lnTo>
                  <a:lnTo>
                    <a:pt x="303696" y="113029"/>
                  </a:lnTo>
                  <a:lnTo>
                    <a:pt x="304377" y="110489"/>
                  </a:lnTo>
                  <a:lnTo>
                    <a:pt x="307823" y="96519"/>
                  </a:lnTo>
                  <a:lnTo>
                    <a:pt x="311420" y="83819"/>
                  </a:lnTo>
                  <a:lnTo>
                    <a:pt x="313348" y="77469"/>
                  </a:lnTo>
                  <a:lnTo>
                    <a:pt x="309707" y="77469"/>
                  </a:lnTo>
                  <a:lnTo>
                    <a:pt x="301588" y="74929"/>
                  </a:lnTo>
                  <a:lnTo>
                    <a:pt x="299435" y="70113"/>
                  </a:lnTo>
                  <a:close/>
                </a:path>
                <a:path w="401320" h="402589">
                  <a:moveTo>
                    <a:pt x="269307" y="92319"/>
                  </a:moveTo>
                  <a:lnTo>
                    <a:pt x="260630" y="99060"/>
                  </a:lnTo>
                  <a:lnTo>
                    <a:pt x="257260" y="101517"/>
                  </a:lnTo>
                  <a:lnTo>
                    <a:pt x="259329" y="104264"/>
                  </a:lnTo>
                  <a:lnTo>
                    <a:pt x="263670" y="105410"/>
                  </a:lnTo>
                  <a:lnTo>
                    <a:pt x="270554" y="100329"/>
                  </a:lnTo>
                  <a:lnTo>
                    <a:pt x="271325" y="95250"/>
                  </a:lnTo>
                  <a:lnTo>
                    <a:pt x="269307" y="92319"/>
                  </a:lnTo>
                  <a:close/>
                </a:path>
                <a:path w="401320" h="402589">
                  <a:moveTo>
                    <a:pt x="269421" y="92230"/>
                  </a:moveTo>
                  <a:lnTo>
                    <a:pt x="271325" y="95250"/>
                  </a:lnTo>
                  <a:lnTo>
                    <a:pt x="270554" y="100329"/>
                  </a:lnTo>
                  <a:lnTo>
                    <a:pt x="263670" y="105410"/>
                  </a:lnTo>
                  <a:lnTo>
                    <a:pt x="279218" y="105410"/>
                  </a:lnTo>
                  <a:lnTo>
                    <a:pt x="269421" y="92230"/>
                  </a:lnTo>
                  <a:close/>
                </a:path>
                <a:path w="401320" h="402589">
                  <a:moveTo>
                    <a:pt x="257260" y="101517"/>
                  </a:moveTo>
                  <a:lnTo>
                    <a:pt x="258859" y="104139"/>
                  </a:lnTo>
                  <a:lnTo>
                    <a:pt x="259329" y="104264"/>
                  </a:lnTo>
                  <a:lnTo>
                    <a:pt x="257260" y="101517"/>
                  </a:lnTo>
                  <a:close/>
                </a:path>
                <a:path w="401320" h="402589">
                  <a:moveTo>
                    <a:pt x="256366" y="100329"/>
                  </a:moveTo>
                  <a:lnTo>
                    <a:pt x="257181" y="101575"/>
                  </a:lnTo>
                  <a:lnTo>
                    <a:pt x="256366" y="100329"/>
                  </a:lnTo>
                  <a:close/>
                </a:path>
                <a:path w="401320" h="402589">
                  <a:moveTo>
                    <a:pt x="266076" y="87629"/>
                  </a:moveTo>
                  <a:lnTo>
                    <a:pt x="261530" y="87629"/>
                  </a:lnTo>
                  <a:lnTo>
                    <a:pt x="254645" y="92710"/>
                  </a:lnTo>
                  <a:lnTo>
                    <a:pt x="253962" y="97209"/>
                  </a:lnTo>
                  <a:lnTo>
                    <a:pt x="256367" y="100329"/>
                  </a:lnTo>
                  <a:lnTo>
                    <a:pt x="257260" y="101517"/>
                  </a:lnTo>
                  <a:lnTo>
                    <a:pt x="260630" y="99060"/>
                  </a:lnTo>
                  <a:lnTo>
                    <a:pt x="269307" y="92319"/>
                  </a:lnTo>
                  <a:lnTo>
                    <a:pt x="266076" y="87629"/>
                  </a:lnTo>
                  <a:close/>
                </a:path>
                <a:path w="401320" h="402589">
                  <a:moveTo>
                    <a:pt x="253962" y="97209"/>
                  </a:moveTo>
                  <a:lnTo>
                    <a:pt x="253874" y="97789"/>
                  </a:lnTo>
                  <a:lnTo>
                    <a:pt x="256366" y="100329"/>
                  </a:lnTo>
                  <a:lnTo>
                    <a:pt x="253962" y="97209"/>
                  </a:lnTo>
                  <a:close/>
                </a:path>
                <a:path w="401320" h="402589">
                  <a:moveTo>
                    <a:pt x="260319" y="79372"/>
                  </a:moveTo>
                  <a:lnTo>
                    <a:pt x="251336" y="86360"/>
                  </a:lnTo>
                  <a:lnTo>
                    <a:pt x="247724" y="88997"/>
                  </a:lnTo>
                  <a:lnTo>
                    <a:pt x="248536" y="90169"/>
                  </a:lnTo>
                  <a:lnTo>
                    <a:pt x="253962" y="97209"/>
                  </a:lnTo>
                  <a:lnTo>
                    <a:pt x="254645" y="92710"/>
                  </a:lnTo>
                  <a:lnTo>
                    <a:pt x="261530" y="87629"/>
                  </a:lnTo>
                  <a:lnTo>
                    <a:pt x="266076" y="87629"/>
                  </a:lnTo>
                  <a:lnTo>
                    <a:pt x="260827" y="80010"/>
                  </a:lnTo>
                  <a:lnTo>
                    <a:pt x="260319" y="79372"/>
                  </a:lnTo>
                  <a:close/>
                </a:path>
                <a:path w="401320" h="402589">
                  <a:moveTo>
                    <a:pt x="273965" y="68759"/>
                  </a:moveTo>
                  <a:lnTo>
                    <a:pt x="260319" y="79372"/>
                  </a:lnTo>
                  <a:lnTo>
                    <a:pt x="260827" y="80010"/>
                  </a:lnTo>
                  <a:lnTo>
                    <a:pt x="269307" y="92319"/>
                  </a:lnTo>
                  <a:lnTo>
                    <a:pt x="268834" y="91439"/>
                  </a:lnTo>
                  <a:lnTo>
                    <a:pt x="266342" y="87629"/>
                  </a:lnTo>
                  <a:lnTo>
                    <a:pt x="275343" y="87629"/>
                  </a:lnTo>
                  <a:lnTo>
                    <a:pt x="283516" y="81279"/>
                  </a:lnTo>
                  <a:lnTo>
                    <a:pt x="283313" y="81279"/>
                  </a:lnTo>
                  <a:lnTo>
                    <a:pt x="278493" y="80010"/>
                  </a:lnTo>
                  <a:lnTo>
                    <a:pt x="273342" y="73660"/>
                  </a:lnTo>
                  <a:lnTo>
                    <a:pt x="273965" y="68759"/>
                  </a:lnTo>
                  <a:close/>
                </a:path>
                <a:path w="401320" h="402589">
                  <a:moveTo>
                    <a:pt x="275343" y="87629"/>
                  </a:moveTo>
                  <a:lnTo>
                    <a:pt x="266342" y="87629"/>
                  </a:lnTo>
                  <a:lnTo>
                    <a:pt x="268834" y="91439"/>
                  </a:lnTo>
                  <a:lnTo>
                    <a:pt x="269421" y="92230"/>
                  </a:lnTo>
                  <a:lnTo>
                    <a:pt x="275343" y="87629"/>
                  </a:lnTo>
                  <a:close/>
                </a:path>
                <a:path w="401320" h="402589">
                  <a:moveTo>
                    <a:pt x="224065" y="58419"/>
                  </a:moveTo>
                  <a:lnTo>
                    <a:pt x="232651" y="68759"/>
                  </a:lnTo>
                  <a:lnTo>
                    <a:pt x="240624" y="78739"/>
                  </a:lnTo>
                  <a:lnTo>
                    <a:pt x="247724" y="88997"/>
                  </a:lnTo>
                  <a:lnTo>
                    <a:pt x="251336" y="86360"/>
                  </a:lnTo>
                  <a:lnTo>
                    <a:pt x="260319" y="79372"/>
                  </a:lnTo>
                  <a:lnTo>
                    <a:pt x="252735" y="69850"/>
                  </a:lnTo>
                  <a:lnTo>
                    <a:pt x="246279" y="60960"/>
                  </a:lnTo>
                  <a:lnTo>
                    <a:pt x="226814" y="60960"/>
                  </a:lnTo>
                  <a:lnTo>
                    <a:pt x="224065" y="58419"/>
                  </a:lnTo>
                  <a:close/>
                </a:path>
                <a:path w="401320" h="402589">
                  <a:moveTo>
                    <a:pt x="280910" y="63548"/>
                  </a:moveTo>
                  <a:lnTo>
                    <a:pt x="277153" y="66279"/>
                  </a:lnTo>
                  <a:lnTo>
                    <a:pt x="273965" y="68759"/>
                  </a:lnTo>
                  <a:lnTo>
                    <a:pt x="273342" y="73660"/>
                  </a:lnTo>
                  <a:lnTo>
                    <a:pt x="278493" y="80010"/>
                  </a:lnTo>
                  <a:lnTo>
                    <a:pt x="283313" y="81279"/>
                  </a:lnTo>
                  <a:lnTo>
                    <a:pt x="286686" y="78739"/>
                  </a:lnTo>
                  <a:lnTo>
                    <a:pt x="288148" y="77682"/>
                  </a:lnTo>
                  <a:lnTo>
                    <a:pt x="290055" y="76200"/>
                  </a:lnTo>
                  <a:lnTo>
                    <a:pt x="290697" y="71119"/>
                  </a:lnTo>
                  <a:lnTo>
                    <a:pt x="285544" y="64769"/>
                  </a:lnTo>
                  <a:lnTo>
                    <a:pt x="280910" y="63548"/>
                  </a:lnTo>
                  <a:close/>
                </a:path>
                <a:path w="401320" h="402589">
                  <a:moveTo>
                    <a:pt x="288148" y="77682"/>
                  </a:moveTo>
                  <a:lnTo>
                    <a:pt x="286686" y="78739"/>
                  </a:lnTo>
                  <a:lnTo>
                    <a:pt x="283313" y="81279"/>
                  </a:lnTo>
                  <a:lnTo>
                    <a:pt x="283516" y="81279"/>
                  </a:lnTo>
                  <a:lnTo>
                    <a:pt x="288148" y="77682"/>
                  </a:lnTo>
                  <a:close/>
                </a:path>
                <a:path w="401320" h="402589">
                  <a:moveTo>
                    <a:pt x="344293" y="19050"/>
                  </a:moveTo>
                  <a:lnTo>
                    <a:pt x="337586" y="21589"/>
                  </a:lnTo>
                  <a:lnTo>
                    <a:pt x="334902" y="24129"/>
                  </a:lnTo>
                  <a:lnTo>
                    <a:pt x="328154" y="27939"/>
                  </a:lnTo>
                  <a:lnTo>
                    <a:pt x="324103" y="31750"/>
                  </a:lnTo>
                  <a:lnTo>
                    <a:pt x="320072" y="34289"/>
                  </a:lnTo>
                  <a:lnTo>
                    <a:pt x="309301" y="41910"/>
                  </a:lnTo>
                  <a:lnTo>
                    <a:pt x="298607" y="50800"/>
                  </a:lnTo>
                  <a:lnTo>
                    <a:pt x="287966" y="58419"/>
                  </a:lnTo>
                  <a:lnTo>
                    <a:pt x="280910" y="63548"/>
                  </a:lnTo>
                  <a:lnTo>
                    <a:pt x="285544" y="64769"/>
                  </a:lnTo>
                  <a:lnTo>
                    <a:pt x="290697" y="71119"/>
                  </a:lnTo>
                  <a:lnTo>
                    <a:pt x="290055" y="76200"/>
                  </a:lnTo>
                  <a:lnTo>
                    <a:pt x="288148" y="77682"/>
                  </a:lnTo>
                  <a:lnTo>
                    <a:pt x="297214" y="71119"/>
                  </a:lnTo>
                  <a:lnTo>
                    <a:pt x="299547" y="69154"/>
                  </a:lnTo>
                  <a:lnTo>
                    <a:pt x="301832" y="62229"/>
                  </a:lnTo>
                  <a:lnTo>
                    <a:pt x="302216" y="62003"/>
                  </a:lnTo>
                  <a:lnTo>
                    <a:pt x="303673" y="58419"/>
                  </a:lnTo>
                  <a:lnTo>
                    <a:pt x="308063" y="52069"/>
                  </a:lnTo>
                  <a:lnTo>
                    <a:pt x="313625" y="45719"/>
                  </a:lnTo>
                  <a:lnTo>
                    <a:pt x="320241" y="41910"/>
                  </a:lnTo>
                  <a:lnTo>
                    <a:pt x="322010" y="40639"/>
                  </a:lnTo>
                  <a:lnTo>
                    <a:pt x="337262" y="40639"/>
                  </a:lnTo>
                  <a:lnTo>
                    <a:pt x="343003" y="36829"/>
                  </a:lnTo>
                  <a:lnTo>
                    <a:pt x="342195" y="36829"/>
                  </a:lnTo>
                  <a:lnTo>
                    <a:pt x="337815" y="34289"/>
                  </a:lnTo>
                  <a:lnTo>
                    <a:pt x="334734" y="26669"/>
                  </a:lnTo>
                  <a:lnTo>
                    <a:pt x="336616" y="22860"/>
                  </a:lnTo>
                  <a:lnTo>
                    <a:pt x="340479" y="21589"/>
                  </a:lnTo>
                  <a:lnTo>
                    <a:pt x="345253" y="19621"/>
                  </a:lnTo>
                  <a:lnTo>
                    <a:pt x="344293" y="19050"/>
                  </a:lnTo>
                  <a:close/>
                </a:path>
                <a:path w="401320" h="402589">
                  <a:moveTo>
                    <a:pt x="309738" y="60814"/>
                  </a:moveTo>
                  <a:lnTo>
                    <a:pt x="307769" y="62229"/>
                  </a:lnTo>
                  <a:lnTo>
                    <a:pt x="299752" y="68982"/>
                  </a:lnTo>
                  <a:lnTo>
                    <a:pt x="299435" y="70113"/>
                  </a:lnTo>
                  <a:lnTo>
                    <a:pt x="301588" y="74929"/>
                  </a:lnTo>
                  <a:lnTo>
                    <a:pt x="309707" y="77469"/>
                  </a:lnTo>
                  <a:lnTo>
                    <a:pt x="314018" y="74929"/>
                  </a:lnTo>
                  <a:lnTo>
                    <a:pt x="316512" y="67261"/>
                  </a:lnTo>
                  <a:lnTo>
                    <a:pt x="314262" y="62229"/>
                  </a:lnTo>
                  <a:lnTo>
                    <a:pt x="309738" y="60814"/>
                  </a:lnTo>
                  <a:close/>
                </a:path>
                <a:path w="401320" h="402589">
                  <a:moveTo>
                    <a:pt x="315316" y="70995"/>
                  </a:moveTo>
                  <a:lnTo>
                    <a:pt x="314018" y="74929"/>
                  </a:lnTo>
                  <a:lnTo>
                    <a:pt x="309707" y="77469"/>
                  </a:lnTo>
                  <a:lnTo>
                    <a:pt x="313348" y="77469"/>
                  </a:lnTo>
                  <a:lnTo>
                    <a:pt x="315316" y="70995"/>
                  </a:lnTo>
                  <a:close/>
                </a:path>
                <a:path w="401320" h="402589">
                  <a:moveTo>
                    <a:pt x="144558" y="54610"/>
                  </a:moveTo>
                  <a:lnTo>
                    <a:pt x="136103" y="55879"/>
                  </a:lnTo>
                  <a:lnTo>
                    <a:pt x="133037" y="59689"/>
                  </a:lnTo>
                  <a:lnTo>
                    <a:pt x="133989" y="68635"/>
                  </a:lnTo>
                  <a:lnTo>
                    <a:pt x="137687" y="71119"/>
                  </a:lnTo>
                  <a:lnTo>
                    <a:pt x="146141" y="69850"/>
                  </a:lnTo>
                  <a:lnTo>
                    <a:pt x="149022" y="66279"/>
                  </a:lnTo>
                  <a:lnTo>
                    <a:pt x="149126" y="66039"/>
                  </a:lnTo>
                  <a:lnTo>
                    <a:pt x="148339" y="58419"/>
                  </a:lnTo>
                  <a:lnTo>
                    <a:pt x="144558" y="54610"/>
                  </a:lnTo>
                  <a:close/>
                </a:path>
                <a:path w="401320" h="402589">
                  <a:moveTo>
                    <a:pt x="149136" y="66137"/>
                  </a:moveTo>
                  <a:lnTo>
                    <a:pt x="146141" y="69850"/>
                  </a:lnTo>
                  <a:lnTo>
                    <a:pt x="137687" y="71119"/>
                  </a:lnTo>
                  <a:lnTo>
                    <a:pt x="149651" y="71119"/>
                  </a:lnTo>
                  <a:lnTo>
                    <a:pt x="149136" y="66137"/>
                  </a:lnTo>
                  <a:close/>
                </a:path>
                <a:path w="401320" h="402589">
                  <a:moveTo>
                    <a:pt x="316512" y="67261"/>
                  </a:moveTo>
                  <a:lnTo>
                    <a:pt x="315316" y="70995"/>
                  </a:lnTo>
                  <a:lnTo>
                    <a:pt x="316534" y="67310"/>
                  </a:lnTo>
                  <a:close/>
                </a:path>
                <a:path w="401320" h="402589">
                  <a:moveTo>
                    <a:pt x="299752" y="68982"/>
                  </a:moveTo>
                  <a:lnTo>
                    <a:pt x="299547" y="69154"/>
                  </a:lnTo>
                  <a:lnTo>
                    <a:pt x="299435" y="70113"/>
                  </a:lnTo>
                  <a:lnTo>
                    <a:pt x="299752" y="68982"/>
                  </a:lnTo>
                  <a:close/>
                </a:path>
                <a:path w="401320" h="402589">
                  <a:moveTo>
                    <a:pt x="300575" y="66039"/>
                  </a:moveTo>
                  <a:lnTo>
                    <a:pt x="299547" y="69154"/>
                  </a:lnTo>
                  <a:lnTo>
                    <a:pt x="299752" y="68982"/>
                  </a:lnTo>
                  <a:lnTo>
                    <a:pt x="300575" y="66039"/>
                  </a:lnTo>
                  <a:close/>
                </a:path>
                <a:path w="401320" h="402589">
                  <a:moveTo>
                    <a:pt x="306142" y="59689"/>
                  </a:moveTo>
                  <a:lnTo>
                    <a:pt x="302216" y="62003"/>
                  </a:lnTo>
                  <a:lnTo>
                    <a:pt x="300575" y="66039"/>
                  </a:lnTo>
                  <a:lnTo>
                    <a:pt x="299752" y="68982"/>
                  </a:lnTo>
                  <a:lnTo>
                    <a:pt x="307769" y="62229"/>
                  </a:lnTo>
                  <a:lnTo>
                    <a:pt x="309738" y="60814"/>
                  </a:lnTo>
                  <a:lnTo>
                    <a:pt x="306142" y="59689"/>
                  </a:lnTo>
                  <a:close/>
                </a:path>
                <a:path w="401320" h="402589">
                  <a:moveTo>
                    <a:pt x="277153" y="66279"/>
                  </a:moveTo>
                  <a:lnTo>
                    <a:pt x="273987" y="68579"/>
                  </a:lnTo>
                  <a:lnTo>
                    <a:pt x="273965" y="68759"/>
                  </a:lnTo>
                  <a:lnTo>
                    <a:pt x="277153" y="66279"/>
                  </a:lnTo>
                  <a:close/>
                </a:path>
                <a:path w="401320" h="402589">
                  <a:moveTo>
                    <a:pt x="133468" y="63500"/>
                  </a:moveTo>
                  <a:lnTo>
                    <a:pt x="133906" y="68579"/>
                  </a:lnTo>
                  <a:lnTo>
                    <a:pt x="133468" y="63500"/>
                  </a:lnTo>
                  <a:close/>
                </a:path>
                <a:path w="401320" h="402589">
                  <a:moveTo>
                    <a:pt x="327515" y="48077"/>
                  </a:moveTo>
                  <a:lnTo>
                    <a:pt x="309738" y="60814"/>
                  </a:lnTo>
                  <a:lnTo>
                    <a:pt x="314262" y="62229"/>
                  </a:lnTo>
                  <a:lnTo>
                    <a:pt x="316512" y="67261"/>
                  </a:lnTo>
                  <a:lnTo>
                    <a:pt x="317716" y="63500"/>
                  </a:lnTo>
                  <a:lnTo>
                    <a:pt x="321530" y="55879"/>
                  </a:lnTo>
                  <a:lnTo>
                    <a:pt x="327515" y="48077"/>
                  </a:lnTo>
                  <a:close/>
                </a:path>
                <a:path w="401320" h="402589">
                  <a:moveTo>
                    <a:pt x="280726" y="63500"/>
                  </a:moveTo>
                  <a:lnTo>
                    <a:pt x="277153" y="66279"/>
                  </a:lnTo>
                  <a:lnTo>
                    <a:pt x="280910" y="63548"/>
                  </a:lnTo>
                  <a:lnTo>
                    <a:pt x="280726" y="63500"/>
                  </a:lnTo>
                  <a:close/>
                </a:path>
                <a:path w="401320" h="402589">
                  <a:moveTo>
                    <a:pt x="147955" y="54610"/>
                  </a:moveTo>
                  <a:lnTo>
                    <a:pt x="144558" y="54610"/>
                  </a:lnTo>
                  <a:lnTo>
                    <a:pt x="148339" y="58419"/>
                  </a:lnTo>
                  <a:lnTo>
                    <a:pt x="149136" y="66137"/>
                  </a:lnTo>
                  <a:lnTo>
                    <a:pt x="148068" y="55879"/>
                  </a:lnTo>
                  <a:lnTo>
                    <a:pt x="147955" y="54610"/>
                  </a:lnTo>
                  <a:close/>
                </a:path>
                <a:path w="401320" h="402589">
                  <a:moveTo>
                    <a:pt x="302216" y="62003"/>
                  </a:moveTo>
                  <a:lnTo>
                    <a:pt x="301832" y="62229"/>
                  </a:lnTo>
                  <a:lnTo>
                    <a:pt x="300575" y="66039"/>
                  </a:lnTo>
                  <a:lnTo>
                    <a:pt x="302216" y="62003"/>
                  </a:lnTo>
                  <a:close/>
                </a:path>
                <a:path w="401320" h="402589">
                  <a:moveTo>
                    <a:pt x="324211" y="40639"/>
                  </a:moveTo>
                  <a:lnTo>
                    <a:pt x="322010" y="40639"/>
                  </a:lnTo>
                  <a:lnTo>
                    <a:pt x="320241" y="41910"/>
                  </a:lnTo>
                  <a:lnTo>
                    <a:pt x="313625" y="45719"/>
                  </a:lnTo>
                  <a:lnTo>
                    <a:pt x="308063" y="52069"/>
                  </a:lnTo>
                  <a:lnTo>
                    <a:pt x="303673" y="58419"/>
                  </a:lnTo>
                  <a:lnTo>
                    <a:pt x="302216" y="62003"/>
                  </a:lnTo>
                  <a:lnTo>
                    <a:pt x="306142" y="59689"/>
                  </a:lnTo>
                  <a:lnTo>
                    <a:pt x="311311" y="59684"/>
                  </a:lnTo>
                  <a:lnTo>
                    <a:pt x="327515" y="48077"/>
                  </a:lnTo>
                  <a:lnTo>
                    <a:pt x="328350" y="46989"/>
                  </a:lnTo>
                  <a:lnTo>
                    <a:pt x="327978" y="43179"/>
                  </a:lnTo>
                  <a:lnTo>
                    <a:pt x="324211" y="40639"/>
                  </a:lnTo>
                  <a:close/>
                </a:path>
                <a:path w="401320" h="402589">
                  <a:moveTo>
                    <a:pt x="232394" y="44450"/>
                  </a:moveTo>
                  <a:lnTo>
                    <a:pt x="228195" y="44450"/>
                  </a:lnTo>
                  <a:lnTo>
                    <a:pt x="221714" y="49529"/>
                  </a:lnTo>
                  <a:lnTo>
                    <a:pt x="221315" y="54610"/>
                  </a:lnTo>
                  <a:lnTo>
                    <a:pt x="224065" y="58419"/>
                  </a:lnTo>
                  <a:lnTo>
                    <a:pt x="226814" y="60960"/>
                  </a:lnTo>
                  <a:lnTo>
                    <a:pt x="231671" y="60960"/>
                  </a:lnTo>
                  <a:lnTo>
                    <a:pt x="238152" y="55879"/>
                  </a:lnTo>
                  <a:lnTo>
                    <a:pt x="238500" y="51436"/>
                  </a:lnTo>
                  <a:lnTo>
                    <a:pt x="235801" y="48260"/>
                  </a:lnTo>
                  <a:lnTo>
                    <a:pt x="232394" y="44450"/>
                  </a:lnTo>
                  <a:close/>
                </a:path>
                <a:path w="401320" h="402589">
                  <a:moveTo>
                    <a:pt x="238500" y="51436"/>
                  </a:moveTo>
                  <a:lnTo>
                    <a:pt x="238152" y="55879"/>
                  </a:lnTo>
                  <a:lnTo>
                    <a:pt x="231671" y="60960"/>
                  </a:lnTo>
                  <a:lnTo>
                    <a:pt x="246279" y="60960"/>
                  </a:lnTo>
                  <a:lnTo>
                    <a:pt x="244434" y="58419"/>
                  </a:lnTo>
                  <a:lnTo>
                    <a:pt x="238500" y="51436"/>
                  </a:lnTo>
                  <a:close/>
                </a:path>
                <a:path w="401320" h="402589">
                  <a:moveTo>
                    <a:pt x="311303" y="59689"/>
                  </a:moveTo>
                  <a:lnTo>
                    <a:pt x="306142" y="59689"/>
                  </a:lnTo>
                  <a:lnTo>
                    <a:pt x="309738" y="60814"/>
                  </a:lnTo>
                  <a:lnTo>
                    <a:pt x="311303" y="59689"/>
                  </a:lnTo>
                  <a:close/>
                </a:path>
                <a:path w="401320" h="402589">
                  <a:moveTo>
                    <a:pt x="130110" y="13966"/>
                  </a:moveTo>
                  <a:lnTo>
                    <a:pt x="130077" y="25400"/>
                  </a:lnTo>
                  <a:lnTo>
                    <a:pt x="131426" y="43179"/>
                  </a:lnTo>
                  <a:lnTo>
                    <a:pt x="132749" y="57150"/>
                  </a:lnTo>
                  <a:lnTo>
                    <a:pt x="133036" y="59684"/>
                  </a:lnTo>
                  <a:lnTo>
                    <a:pt x="136103" y="55879"/>
                  </a:lnTo>
                  <a:lnTo>
                    <a:pt x="144558" y="54610"/>
                  </a:lnTo>
                  <a:lnTo>
                    <a:pt x="147955" y="54610"/>
                  </a:lnTo>
                  <a:lnTo>
                    <a:pt x="146763" y="41910"/>
                  </a:lnTo>
                  <a:lnTo>
                    <a:pt x="145588" y="26669"/>
                  </a:lnTo>
                  <a:lnTo>
                    <a:pt x="133401" y="26669"/>
                  </a:lnTo>
                  <a:lnTo>
                    <a:pt x="130000" y="22860"/>
                  </a:lnTo>
                  <a:lnTo>
                    <a:pt x="130110" y="13966"/>
                  </a:lnTo>
                  <a:close/>
                </a:path>
                <a:path w="401320" h="402589">
                  <a:moveTo>
                    <a:pt x="213768" y="25400"/>
                  </a:moveTo>
                  <a:lnTo>
                    <a:pt x="208897" y="25400"/>
                  </a:lnTo>
                  <a:lnTo>
                    <a:pt x="203046" y="30479"/>
                  </a:lnTo>
                  <a:lnTo>
                    <a:pt x="203172" y="35560"/>
                  </a:lnTo>
                  <a:lnTo>
                    <a:pt x="204502" y="37204"/>
                  </a:lnTo>
                  <a:lnTo>
                    <a:pt x="209230" y="41806"/>
                  </a:lnTo>
                  <a:lnTo>
                    <a:pt x="210908" y="43179"/>
                  </a:lnTo>
                  <a:lnTo>
                    <a:pt x="215416" y="48260"/>
                  </a:lnTo>
                  <a:lnTo>
                    <a:pt x="219796" y="53339"/>
                  </a:lnTo>
                  <a:lnTo>
                    <a:pt x="224065" y="58419"/>
                  </a:lnTo>
                  <a:lnTo>
                    <a:pt x="221315" y="54610"/>
                  </a:lnTo>
                  <a:lnTo>
                    <a:pt x="221714" y="49529"/>
                  </a:lnTo>
                  <a:lnTo>
                    <a:pt x="228195" y="44450"/>
                  </a:lnTo>
                  <a:lnTo>
                    <a:pt x="232394" y="44450"/>
                  </a:lnTo>
                  <a:lnTo>
                    <a:pt x="230094" y="41910"/>
                  </a:lnTo>
                  <a:lnTo>
                    <a:pt x="214207" y="41910"/>
                  </a:lnTo>
                  <a:lnTo>
                    <a:pt x="220059" y="35560"/>
                  </a:lnTo>
                  <a:lnTo>
                    <a:pt x="219948" y="31119"/>
                  </a:lnTo>
                  <a:lnTo>
                    <a:pt x="216850" y="27939"/>
                  </a:lnTo>
                  <a:lnTo>
                    <a:pt x="213768" y="25400"/>
                  </a:lnTo>
                  <a:close/>
                </a:path>
                <a:path w="401320" h="402589">
                  <a:moveTo>
                    <a:pt x="235801" y="48260"/>
                  </a:moveTo>
                  <a:lnTo>
                    <a:pt x="238500" y="51436"/>
                  </a:lnTo>
                  <a:lnTo>
                    <a:pt x="238550" y="50800"/>
                  </a:lnTo>
                  <a:lnTo>
                    <a:pt x="235801" y="48260"/>
                  </a:lnTo>
                  <a:close/>
                </a:path>
                <a:path w="401320" h="402589">
                  <a:moveTo>
                    <a:pt x="233051" y="44450"/>
                  </a:moveTo>
                  <a:lnTo>
                    <a:pt x="232394" y="44450"/>
                  </a:lnTo>
                  <a:lnTo>
                    <a:pt x="235801" y="48260"/>
                  </a:lnTo>
                  <a:lnTo>
                    <a:pt x="233051" y="44450"/>
                  </a:lnTo>
                  <a:close/>
                </a:path>
                <a:path w="401320" h="402589">
                  <a:moveTo>
                    <a:pt x="337262" y="40639"/>
                  </a:moveTo>
                  <a:lnTo>
                    <a:pt x="324211" y="40639"/>
                  </a:lnTo>
                  <a:lnTo>
                    <a:pt x="327978" y="43179"/>
                  </a:lnTo>
                  <a:lnTo>
                    <a:pt x="328350" y="46989"/>
                  </a:lnTo>
                  <a:lnTo>
                    <a:pt x="327515" y="48077"/>
                  </a:lnTo>
                  <a:lnTo>
                    <a:pt x="329038" y="46989"/>
                  </a:lnTo>
                  <a:lnTo>
                    <a:pt x="337262" y="40639"/>
                  </a:lnTo>
                  <a:close/>
                </a:path>
                <a:path w="401320" h="402589">
                  <a:moveTo>
                    <a:pt x="209230" y="41806"/>
                  </a:moveTo>
                  <a:close/>
                </a:path>
                <a:path w="401320" h="402589">
                  <a:moveTo>
                    <a:pt x="219948" y="31119"/>
                  </a:moveTo>
                  <a:lnTo>
                    <a:pt x="220059" y="35560"/>
                  </a:lnTo>
                  <a:lnTo>
                    <a:pt x="214207" y="41910"/>
                  </a:lnTo>
                  <a:lnTo>
                    <a:pt x="230094" y="41910"/>
                  </a:lnTo>
                  <a:lnTo>
                    <a:pt x="226598" y="38100"/>
                  </a:lnTo>
                  <a:lnTo>
                    <a:pt x="221801" y="33019"/>
                  </a:lnTo>
                  <a:lnTo>
                    <a:pt x="219948" y="31119"/>
                  </a:lnTo>
                  <a:close/>
                </a:path>
                <a:path w="401320" h="402589">
                  <a:moveTo>
                    <a:pt x="204502" y="37204"/>
                  </a:moveTo>
                  <a:lnTo>
                    <a:pt x="206254" y="39369"/>
                  </a:lnTo>
                  <a:lnTo>
                    <a:pt x="209230" y="41806"/>
                  </a:lnTo>
                  <a:lnTo>
                    <a:pt x="204502" y="37204"/>
                  </a:lnTo>
                  <a:close/>
                </a:path>
                <a:path w="401320" h="402589">
                  <a:moveTo>
                    <a:pt x="202699" y="16090"/>
                  </a:moveTo>
                  <a:lnTo>
                    <a:pt x="203647" y="20319"/>
                  </a:lnTo>
                  <a:lnTo>
                    <a:pt x="199210" y="27939"/>
                  </a:lnTo>
                  <a:lnTo>
                    <a:pt x="194546" y="29190"/>
                  </a:lnTo>
                  <a:lnTo>
                    <a:pt x="196440" y="30479"/>
                  </a:lnTo>
                  <a:lnTo>
                    <a:pt x="201508" y="34289"/>
                  </a:lnTo>
                  <a:lnTo>
                    <a:pt x="204502" y="37204"/>
                  </a:lnTo>
                  <a:lnTo>
                    <a:pt x="203172" y="35560"/>
                  </a:lnTo>
                  <a:lnTo>
                    <a:pt x="203046" y="30479"/>
                  </a:lnTo>
                  <a:lnTo>
                    <a:pt x="208897" y="25400"/>
                  </a:lnTo>
                  <a:lnTo>
                    <a:pt x="214192" y="25400"/>
                  </a:lnTo>
                  <a:lnTo>
                    <a:pt x="211322" y="22860"/>
                  </a:lnTo>
                  <a:lnTo>
                    <a:pt x="205396" y="17779"/>
                  </a:lnTo>
                  <a:lnTo>
                    <a:pt x="202699" y="16090"/>
                  </a:lnTo>
                  <a:close/>
                </a:path>
                <a:path w="401320" h="402589">
                  <a:moveTo>
                    <a:pt x="345253" y="19621"/>
                  </a:moveTo>
                  <a:lnTo>
                    <a:pt x="340479" y="21589"/>
                  </a:lnTo>
                  <a:lnTo>
                    <a:pt x="336616" y="22860"/>
                  </a:lnTo>
                  <a:lnTo>
                    <a:pt x="334734" y="26669"/>
                  </a:lnTo>
                  <a:lnTo>
                    <a:pt x="337815" y="34289"/>
                  </a:lnTo>
                  <a:lnTo>
                    <a:pt x="342195" y="36829"/>
                  </a:lnTo>
                  <a:lnTo>
                    <a:pt x="343519" y="36413"/>
                  </a:lnTo>
                  <a:lnTo>
                    <a:pt x="344576" y="35560"/>
                  </a:lnTo>
                  <a:lnTo>
                    <a:pt x="350084" y="33019"/>
                  </a:lnTo>
                  <a:lnTo>
                    <a:pt x="351833" y="29210"/>
                  </a:lnTo>
                  <a:lnTo>
                    <a:pt x="348560" y="21589"/>
                  </a:lnTo>
                  <a:lnTo>
                    <a:pt x="345253" y="19621"/>
                  </a:lnTo>
                  <a:close/>
                </a:path>
                <a:path w="401320" h="402589">
                  <a:moveTo>
                    <a:pt x="343519" y="36413"/>
                  </a:moveTo>
                  <a:lnTo>
                    <a:pt x="342195" y="36829"/>
                  </a:lnTo>
                  <a:lnTo>
                    <a:pt x="343003" y="36829"/>
                  </a:lnTo>
                  <a:lnTo>
                    <a:pt x="343519" y="36413"/>
                  </a:lnTo>
                  <a:close/>
                </a:path>
                <a:path w="401320" h="402589">
                  <a:moveTo>
                    <a:pt x="359285" y="19050"/>
                  </a:moveTo>
                  <a:lnTo>
                    <a:pt x="346638" y="19050"/>
                  </a:lnTo>
                  <a:lnTo>
                    <a:pt x="345253" y="19621"/>
                  </a:lnTo>
                  <a:lnTo>
                    <a:pt x="348560" y="21589"/>
                  </a:lnTo>
                  <a:lnTo>
                    <a:pt x="351833" y="29210"/>
                  </a:lnTo>
                  <a:lnTo>
                    <a:pt x="350084" y="33019"/>
                  </a:lnTo>
                  <a:lnTo>
                    <a:pt x="344576" y="35560"/>
                  </a:lnTo>
                  <a:lnTo>
                    <a:pt x="343519" y="36413"/>
                  </a:lnTo>
                  <a:lnTo>
                    <a:pt x="346230" y="35560"/>
                  </a:lnTo>
                  <a:lnTo>
                    <a:pt x="351163" y="33019"/>
                  </a:lnTo>
                  <a:lnTo>
                    <a:pt x="356504" y="31750"/>
                  </a:lnTo>
                  <a:lnTo>
                    <a:pt x="368416" y="31750"/>
                  </a:lnTo>
                  <a:lnTo>
                    <a:pt x="369505" y="25400"/>
                  </a:lnTo>
                  <a:lnTo>
                    <a:pt x="368021" y="21589"/>
                  </a:lnTo>
                  <a:lnTo>
                    <a:pt x="365415" y="21589"/>
                  </a:lnTo>
                  <a:lnTo>
                    <a:pt x="359285" y="19050"/>
                  </a:lnTo>
                  <a:close/>
                </a:path>
                <a:path w="401320" h="402589">
                  <a:moveTo>
                    <a:pt x="368416" y="31750"/>
                  </a:moveTo>
                  <a:lnTo>
                    <a:pt x="356504" y="31750"/>
                  </a:lnTo>
                  <a:lnTo>
                    <a:pt x="361829" y="33019"/>
                  </a:lnTo>
                  <a:lnTo>
                    <a:pt x="365201" y="33019"/>
                  </a:lnTo>
                  <a:lnTo>
                    <a:pt x="368416" y="31750"/>
                  </a:lnTo>
                  <a:close/>
                </a:path>
                <a:path w="401320" h="402589">
                  <a:moveTo>
                    <a:pt x="214192" y="25400"/>
                  </a:moveTo>
                  <a:lnTo>
                    <a:pt x="213768" y="25400"/>
                  </a:lnTo>
                  <a:lnTo>
                    <a:pt x="216850" y="27939"/>
                  </a:lnTo>
                  <a:lnTo>
                    <a:pt x="219948" y="31119"/>
                  </a:lnTo>
                  <a:lnTo>
                    <a:pt x="219932" y="30479"/>
                  </a:lnTo>
                  <a:lnTo>
                    <a:pt x="214192" y="25400"/>
                  </a:lnTo>
                  <a:close/>
                </a:path>
                <a:path w="401320" h="402589">
                  <a:moveTo>
                    <a:pt x="177482" y="5495"/>
                  </a:moveTo>
                  <a:lnTo>
                    <a:pt x="179805" y="8889"/>
                  </a:lnTo>
                  <a:lnTo>
                    <a:pt x="177944" y="17779"/>
                  </a:lnTo>
                  <a:lnTo>
                    <a:pt x="174504" y="19902"/>
                  </a:lnTo>
                  <a:lnTo>
                    <a:pt x="176869" y="20319"/>
                  </a:lnTo>
                  <a:lnTo>
                    <a:pt x="184497" y="22860"/>
                  </a:lnTo>
                  <a:lnTo>
                    <a:pt x="194473" y="29210"/>
                  </a:lnTo>
                  <a:lnTo>
                    <a:pt x="190847" y="26669"/>
                  </a:lnTo>
                  <a:lnTo>
                    <a:pt x="187222" y="24129"/>
                  </a:lnTo>
                  <a:lnTo>
                    <a:pt x="186083" y="20319"/>
                  </a:lnTo>
                  <a:lnTo>
                    <a:pt x="190522" y="12700"/>
                  </a:lnTo>
                  <a:lnTo>
                    <a:pt x="194956" y="11511"/>
                  </a:lnTo>
                  <a:lnTo>
                    <a:pt x="192797" y="10160"/>
                  </a:lnTo>
                  <a:lnTo>
                    <a:pt x="186362" y="7619"/>
                  </a:lnTo>
                  <a:lnTo>
                    <a:pt x="179729" y="6350"/>
                  </a:lnTo>
                  <a:lnTo>
                    <a:pt x="177482" y="5495"/>
                  </a:lnTo>
                  <a:close/>
                </a:path>
                <a:path w="401320" h="402589">
                  <a:moveTo>
                    <a:pt x="194956" y="11511"/>
                  </a:moveTo>
                  <a:lnTo>
                    <a:pt x="190522" y="12700"/>
                  </a:lnTo>
                  <a:lnTo>
                    <a:pt x="186083" y="20319"/>
                  </a:lnTo>
                  <a:lnTo>
                    <a:pt x="187222" y="24129"/>
                  </a:lnTo>
                  <a:lnTo>
                    <a:pt x="190847" y="26669"/>
                  </a:lnTo>
                  <a:lnTo>
                    <a:pt x="194546" y="29190"/>
                  </a:lnTo>
                  <a:lnTo>
                    <a:pt x="199210" y="27939"/>
                  </a:lnTo>
                  <a:lnTo>
                    <a:pt x="203647" y="20319"/>
                  </a:lnTo>
                  <a:lnTo>
                    <a:pt x="202699" y="16090"/>
                  </a:lnTo>
                  <a:lnTo>
                    <a:pt x="199860" y="14312"/>
                  </a:lnTo>
                  <a:lnTo>
                    <a:pt x="198878" y="13966"/>
                  </a:lnTo>
                  <a:lnTo>
                    <a:pt x="194956" y="11511"/>
                  </a:lnTo>
                  <a:close/>
                </a:path>
                <a:path w="401320" h="402589">
                  <a:moveTo>
                    <a:pt x="139110" y="11429"/>
                  </a:moveTo>
                  <a:lnTo>
                    <a:pt x="133594" y="11429"/>
                  </a:lnTo>
                  <a:lnTo>
                    <a:pt x="130110" y="13966"/>
                  </a:lnTo>
                  <a:lnTo>
                    <a:pt x="130000" y="22860"/>
                  </a:lnTo>
                  <a:lnTo>
                    <a:pt x="133401" y="26669"/>
                  </a:lnTo>
                  <a:lnTo>
                    <a:pt x="141900" y="26669"/>
                  </a:lnTo>
                  <a:lnTo>
                    <a:pt x="145388" y="22860"/>
                  </a:lnTo>
                  <a:lnTo>
                    <a:pt x="145479" y="15239"/>
                  </a:lnTo>
                  <a:lnTo>
                    <a:pt x="142489" y="15239"/>
                  </a:lnTo>
                  <a:lnTo>
                    <a:pt x="139093" y="12700"/>
                  </a:lnTo>
                  <a:lnTo>
                    <a:pt x="139110" y="11429"/>
                  </a:lnTo>
                  <a:close/>
                </a:path>
                <a:path w="401320" h="402589">
                  <a:moveTo>
                    <a:pt x="145402" y="21849"/>
                  </a:moveTo>
                  <a:lnTo>
                    <a:pt x="145388" y="22860"/>
                  </a:lnTo>
                  <a:lnTo>
                    <a:pt x="141900" y="26669"/>
                  </a:lnTo>
                  <a:lnTo>
                    <a:pt x="145588" y="26669"/>
                  </a:lnTo>
                  <a:lnTo>
                    <a:pt x="145482" y="25400"/>
                  </a:lnTo>
                  <a:lnTo>
                    <a:pt x="145402" y="21849"/>
                  </a:lnTo>
                  <a:close/>
                </a:path>
                <a:path w="401320" h="402589">
                  <a:moveTo>
                    <a:pt x="154500" y="11429"/>
                  </a:moveTo>
                  <a:lnTo>
                    <a:pt x="142093" y="11429"/>
                  </a:lnTo>
                  <a:lnTo>
                    <a:pt x="145489" y="13966"/>
                  </a:lnTo>
                  <a:lnTo>
                    <a:pt x="145402" y="21849"/>
                  </a:lnTo>
                  <a:lnTo>
                    <a:pt x="145501" y="16510"/>
                  </a:lnTo>
                  <a:lnTo>
                    <a:pt x="145882" y="15239"/>
                  </a:lnTo>
                  <a:lnTo>
                    <a:pt x="152153" y="15239"/>
                  </a:lnTo>
                  <a:lnTo>
                    <a:pt x="154483" y="12700"/>
                  </a:lnTo>
                  <a:lnTo>
                    <a:pt x="154500" y="11429"/>
                  </a:lnTo>
                  <a:close/>
                </a:path>
                <a:path w="401320" h="402589">
                  <a:moveTo>
                    <a:pt x="152091" y="990"/>
                  </a:moveTo>
                  <a:lnTo>
                    <a:pt x="154603" y="3810"/>
                  </a:lnTo>
                  <a:lnTo>
                    <a:pt x="154483" y="12700"/>
                  </a:lnTo>
                  <a:lnTo>
                    <a:pt x="151443" y="16013"/>
                  </a:lnTo>
                  <a:lnTo>
                    <a:pt x="162187" y="17779"/>
                  </a:lnTo>
                  <a:lnTo>
                    <a:pt x="173827" y="20319"/>
                  </a:lnTo>
                  <a:lnTo>
                    <a:pt x="174504" y="19902"/>
                  </a:lnTo>
                  <a:lnTo>
                    <a:pt x="169681" y="19050"/>
                  </a:lnTo>
                  <a:lnTo>
                    <a:pt x="165534" y="17779"/>
                  </a:lnTo>
                  <a:lnTo>
                    <a:pt x="162928" y="13966"/>
                  </a:lnTo>
                  <a:lnTo>
                    <a:pt x="164789" y="6350"/>
                  </a:lnTo>
                  <a:lnTo>
                    <a:pt x="168905" y="3810"/>
                  </a:lnTo>
                  <a:lnTo>
                    <a:pt x="173051" y="3810"/>
                  </a:lnTo>
                  <a:lnTo>
                    <a:pt x="160096" y="1269"/>
                  </a:lnTo>
                  <a:lnTo>
                    <a:pt x="153540" y="1269"/>
                  </a:lnTo>
                  <a:lnTo>
                    <a:pt x="152091" y="990"/>
                  </a:lnTo>
                  <a:close/>
                </a:path>
                <a:path w="401320" h="402589">
                  <a:moveTo>
                    <a:pt x="173051" y="3810"/>
                  </a:moveTo>
                  <a:lnTo>
                    <a:pt x="168905" y="3810"/>
                  </a:lnTo>
                  <a:lnTo>
                    <a:pt x="164789" y="6350"/>
                  </a:lnTo>
                  <a:lnTo>
                    <a:pt x="162927" y="13969"/>
                  </a:lnTo>
                  <a:lnTo>
                    <a:pt x="165534" y="17779"/>
                  </a:lnTo>
                  <a:lnTo>
                    <a:pt x="169681" y="19050"/>
                  </a:lnTo>
                  <a:lnTo>
                    <a:pt x="174504" y="19902"/>
                  </a:lnTo>
                  <a:lnTo>
                    <a:pt x="177944" y="17779"/>
                  </a:lnTo>
                  <a:lnTo>
                    <a:pt x="179805" y="8889"/>
                  </a:lnTo>
                  <a:lnTo>
                    <a:pt x="177482" y="5495"/>
                  </a:lnTo>
                  <a:lnTo>
                    <a:pt x="173051" y="3810"/>
                  </a:lnTo>
                  <a:close/>
                </a:path>
                <a:path w="401320" h="402589">
                  <a:moveTo>
                    <a:pt x="146738" y="15239"/>
                  </a:moveTo>
                  <a:lnTo>
                    <a:pt x="146375" y="15239"/>
                  </a:lnTo>
                  <a:lnTo>
                    <a:pt x="150988" y="16510"/>
                  </a:lnTo>
                  <a:lnTo>
                    <a:pt x="151443" y="16013"/>
                  </a:lnTo>
                  <a:lnTo>
                    <a:pt x="146738" y="15239"/>
                  </a:lnTo>
                  <a:close/>
                </a:path>
                <a:path w="401320" h="402589">
                  <a:moveTo>
                    <a:pt x="199860" y="14312"/>
                  </a:moveTo>
                  <a:lnTo>
                    <a:pt x="202699" y="16090"/>
                  </a:lnTo>
                  <a:lnTo>
                    <a:pt x="202508" y="15239"/>
                  </a:lnTo>
                  <a:lnTo>
                    <a:pt x="199860" y="14312"/>
                  </a:lnTo>
                  <a:close/>
                </a:path>
                <a:path w="401320" h="402589">
                  <a:moveTo>
                    <a:pt x="152153" y="15239"/>
                  </a:moveTo>
                  <a:lnTo>
                    <a:pt x="146738" y="15239"/>
                  </a:lnTo>
                  <a:lnTo>
                    <a:pt x="151443" y="16013"/>
                  </a:lnTo>
                  <a:lnTo>
                    <a:pt x="152153" y="15239"/>
                  </a:lnTo>
                  <a:close/>
                </a:path>
                <a:path w="401320" h="402589">
                  <a:moveTo>
                    <a:pt x="146959" y="0"/>
                  </a:moveTo>
                  <a:lnTo>
                    <a:pt x="142710" y="0"/>
                  </a:lnTo>
                  <a:lnTo>
                    <a:pt x="139215" y="3810"/>
                  </a:lnTo>
                  <a:lnTo>
                    <a:pt x="139093" y="12700"/>
                  </a:lnTo>
                  <a:lnTo>
                    <a:pt x="142489" y="15239"/>
                  </a:lnTo>
                  <a:lnTo>
                    <a:pt x="145479" y="15239"/>
                  </a:lnTo>
                  <a:lnTo>
                    <a:pt x="145489" y="13966"/>
                  </a:lnTo>
                  <a:lnTo>
                    <a:pt x="142093" y="11429"/>
                  </a:lnTo>
                  <a:lnTo>
                    <a:pt x="154500" y="11429"/>
                  </a:lnTo>
                  <a:lnTo>
                    <a:pt x="154603" y="3810"/>
                  </a:lnTo>
                  <a:lnTo>
                    <a:pt x="152091" y="990"/>
                  </a:lnTo>
                  <a:lnTo>
                    <a:pt x="146959" y="0"/>
                  </a:lnTo>
                  <a:close/>
                </a:path>
                <a:path w="401320" h="402589">
                  <a:moveTo>
                    <a:pt x="195259" y="11429"/>
                  </a:moveTo>
                  <a:lnTo>
                    <a:pt x="194956" y="11511"/>
                  </a:lnTo>
                  <a:lnTo>
                    <a:pt x="198883" y="13969"/>
                  </a:lnTo>
                  <a:lnTo>
                    <a:pt x="199860" y="14312"/>
                  </a:lnTo>
                  <a:lnTo>
                    <a:pt x="195259" y="11429"/>
                  </a:lnTo>
                  <a:close/>
                </a:path>
                <a:path w="401320" h="402589">
                  <a:moveTo>
                    <a:pt x="142710" y="0"/>
                  </a:moveTo>
                  <a:lnTo>
                    <a:pt x="142194" y="0"/>
                  </a:lnTo>
                  <a:lnTo>
                    <a:pt x="137467" y="2539"/>
                  </a:lnTo>
                  <a:lnTo>
                    <a:pt x="131200" y="8889"/>
                  </a:lnTo>
                  <a:lnTo>
                    <a:pt x="130110" y="13966"/>
                  </a:lnTo>
                  <a:lnTo>
                    <a:pt x="133594" y="11429"/>
                  </a:lnTo>
                  <a:lnTo>
                    <a:pt x="139110" y="11429"/>
                  </a:lnTo>
                  <a:lnTo>
                    <a:pt x="139215" y="3810"/>
                  </a:lnTo>
                  <a:lnTo>
                    <a:pt x="142710" y="0"/>
                  </a:lnTo>
                  <a:close/>
                </a:path>
                <a:path w="401320" h="402589">
                  <a:moveTo>
                    <a:pt x="173051" y="3810"/>
                  </a:moveTo>
                  <a:lnTo>
                    <a:pt x="177482" y="5495"/>
                  </a:lnTo>
                  <a:lnTo>
                    <a:pt x="177198" y="5079"/>
                  </a:lnTo>
                  <a:lnTo>
                    <a:pt x="173051" y="3810"/>
                  </a:lnTo>
                  <a:close/>
                </a:path>
                <a:path w="401320" h="402589">
                  <a:moveTo>
                    <a:pt x="151209" y="0"/>
                  </a:moveTo>
                  <a:lnTo>
                    <a:pt x="146959" y="0"/>
                  </a:lnTo>
                  <a:lnTo>
                    <a:pt x="152091" y="990"/>
                  </a:lnTo>
                  <a:lnTo>
                    <a:pt x="151209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28023" y="3613096"/>
              <a:ext cx="237311" cy="2212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84835" y="3554389"/>
              <a:ext cx="181987" cy="18424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44645" y="3860031"/>
              <a:ext cx="266213" cy="25636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41542" y="3831534"/>
              <a:ext cx="153957" cy="22412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85336" y="4267860"/>
              <a:ext cx="432490" cy="31071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09013" y="5659532"/>
              <a:ext cx="1457668" cy="33390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07903" y="6098433"/>
              <a:ext cx="652846" cy="31982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9527" y="5981223"/>
              <a:ext cx="695852" cy="26880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82731" y="5912659"/>
              <a:ext cx="355038" cy="22092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21831" y="3959705"/>
              <a:ext cx="212849" cy="37072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7517" y="3924570"/>
              <a:ext cx="177831" cy="14986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5705313" y="3776311"/>
              <a:ext cx="125095" cy="283210"/>
            </a:xfrm>
            <a:custGeom>
              <a:avLst/>
              <a:gdLst/>
              <a:ahLst/>
              <a:cxnLst/>
              <a:rect l="l" t="t" r="r" b="b"/>
              <a:pathLst>
                <a:path w="125095" h="283210">
                  <a:moveTo>
                    <a:pt x="68662" y="241300"/>
                  </a:moveTo>
                  <a:lnTo>
                    <a:pt x="30974" y="261662"/>
                  </a:lnTo>
                  <a:lnTo>
                    <a:pt x="13653" y="269240"/>
                  </a:lnTo>
                  <a:lnTo>
                    <a:pt x="11620" y="274320"/>
                  </a:lnTo>
                  <a:lnTo>
                    <a:pt x="14776" y="281940"/>
                  </a:lnTo>
                  <a:lnTo>
                    <a:pt x="18268" y="283210"/>
                  </a:lnTo>
                  <a:lnTo>
                    <a:pt x="21948" y="283210"/>
                  </a:lnTo>
                  <a:lnTo>
                    <a:pt x="38017" y="280670"/>
                  </a:lnTo>
                  <a:lnTo>
                    <a:pt x="53672" y="276860"/>
                  </a:lnTo>
                  <a:lnTo>
                    <a:pt x="68682" y="270510"/>
                  </a:lnTo>
                  <a:lnTo>
                    <a:pt x="75470" y="266240"/>
                  </a:lnTo>
                  <a:lnTo>
                    <a:pt x="68952" y="264160"/>
                  </a:lnTo>
                  <a:lnTo>
                    <a:pt x="61135" y="252730"/>
                  </a:lnTo>
                  <a:lnTo>
                    <a:pt x="62755" y="245110"/>
                  </a:lnTo>
                  <a:lnTo>
                    <a:pt x="68662" y="241300"/>
                  </a:lnTo>
                  <a:close/>
                </a:path>
                <a:path w="125095" h="283210">
                  <a:moveTo>
                    <a:pt x="82816" y="261620"/>
                  </a:moveTo>
                  <a:lnTo>
                    <a:pt x="75470" y="266240"/>
                  </a:lnTo>
                  <a:lnTo>
                    <a:pt x="76909" y="266700"/>
                  </a:lnTo>
                  <a:lnTo>
                    <a:pt x="82816" y="261620"/>
                  </a:lnTo>
                  <a:close/>
                </a:path>
                <a:path w="125095" h="283210">
                  <a:moveTo>
                    <a:pt x="74569" y="237490"/>
                  </a:moveTo>
                  <a:lnTo>
                    <a:pt x="62755" y="245110"/>
                  </a:lnTo>
                  <a:lnTo>
                    <a:pt x="61135" y="252730"/>
                  </a:lnTo>
                  <a:lnTo>
                    <a:pt x="68952" y="264160"/>
                  </a:lnTo>
                  <a:lnTo>
                    <a:pt x="75470" y="266240"/>
                  </a:lnTo>
                  <a:lnTo>
                    <a:pt x="82816" y="261620"/>
                  </a:lnTo>
                  <a:lnTo>
                    <a:pt x="88724" y="257810"/>
                  </a:lnTo>
                  <a:lnTo>
                    <a:pt x="90343" y="250190"/>
                  </a:lnTo>
                  <a:lnTo>
                    <a:pt x="82527" y="238760"/>
                  </a:lnTo>
                  <a:lnTo>
                    <a:pt x="74569" y="237490"/>
                  </a:lnTo>
                  <a:close/>
                </a:path>
                <a:path w="125095" h="283210">
                  <a:moveTo>
                    <a:pt x="1658" y="248050"/>
                  </a:moveTo>
                  <a:lnTo>
                    <a:pt x="1414" y="248739"/>
                  </a:lnTo>
                  <a:lnTo>
                    <a:pt x="1307" y="250190"/>
                  </a:lnTo>
                  <a:lnTo>
                    <a:pt x="1555" y="255286"/>
                  </a:lnTo>
                  <a:lnTo>
                    <a:pt x="3132" y="257871"/>
                  </a:lnTo>
                  <a:lnTo>
                    <a:pt x="5497" y="259949"/>
                  </a:lnTo>
                  <a:lnTo>
                    <a:pt x="16089" y="264160"/>
                  </a:lnTo>
                  <a:lnTo>
                    <a:pt x="18438" y="262890"/>
                  </a:lnTo>
                  <a:lnTo>
                    <a:pt x="15179" y="262890"/>
                  </a:lnTo>
                  <a:lnTo>
                    <a:pt x="20708" y="261662"/>
                  </a:lnTo>
                  <a:lnTo>
                    <a:pt x="22548" y="259884"/>
                  </a:lnTo>
                  <a:lnTo>
                    <a:pt x="23312" y="259080"/>
                  </a:lnTo>
                  <a:lnTo>
                    <a:pt x="17691" y="259080"/>
                  </a:lnTo>
                  <a:lnTo>
                    <a:pt x="5148" y="254000"/>
                  </a:lnTo>
                  <a:lnTo>
                    <a:pt x="2458" y="248739"/>
                  </a:lnTo>
                  <a:lnTo>
                    <a:pt x="1658" y="248050"/>
                  </a:lnTo>
                  <a:close/>
                </a:path>
                <a:path w="125095" h="283210">
                  <a:moveTo>
                    <a:pt x="5497" y="259949"/>
                  </a:moveTo>
                  <a:lnTo>
                    <a:pt x="7061" y="261323"/>
                  </a:lnTo>
                  <a:lnTo>
                    <a:pt x="10952" y="262890"/>
                  </a:lnTo>
                  <a:lnTo>
                    <a:pt x="12894" y="262890"/>
                  </a:lnTo>
                  <a:lnTo>
                    <a:pt x="5497" y="259949"/>
                  </a:lnTo>
                  <a:close/>
                </a:path>
                <a:path w="125095" h="283210">
                  <a:moveTo>
                    <a:pt x="20708" y="261662"/>
                  </a:moveTo>
                  <a:lnTo>
                    <a:pt x="15179" y="262890"/>
                  </a:lnTo>
                  <a:lnTo>
                    <a:pt x="18438" y="262890"/>
                  </a:lnTo>
                  <a:lnTo>
                    <a:pt x="20708" y="261662"/>
                  </a:lnTo>
                  <a:close/>
                </a:path>
                <a:path w="125095" h="283210">
                  <a:moveTo>
                    <a:pt x="21021" y="261493"/>
                  </a:moveTo>
                  <a:lnTo>
                    <a:pt x="20708" y="261662"/>
                  </a:lnTo>
                  <a:lnTo>
                    <a:pt x="20901" y="261620"/>
                  </a:lnTo>
                  <a:close/>
                </a:path>
                <a:path w="125095" h="283210">
                  <a:moveTo>
                    <a:pt x="7061" y="261323"/>
                  </a:moveTo>
                  <a:lnTo>
                    <a:pt x="7399" y="261620"/>
                  </a:lnTo>
                  <a:lnTo>
                    <a:pt x="7798" y="261620"/>
                  </a:lnTo>
                  <a:lnTo>
                    <a:pt x="7061" y="261323"/>
                  </a:lnTo>
                  <a:close/>
                </a:path>
                <a:path w="125095" h="283210">
                  <a:moveTo>
                    <a:pt x="22548" y="259884"/>
                  </a:moveTo>
                  <a:lnTo>
                    <a:pt x="20779" y="261620"/>
                  </a:lnTo>
                  <a:lnTo>
                    <a:pt x="21021" y="261493"/>
                  </a:lnTo>
                  <a:lnTo>
                    <a:pt x="22548" y="259884"/>
                  </a:lnTo>
                  <a:close/>
                </a:path>
                <a:path w="125095" h="283210">
                  <a:moveTo>
                    <a:pt x="93198" y="237490"/>
                  </a:moveTo>
                  <a:lnTo>
                    <a:pt x="74569" y="237490"/>
                  </a:lnTo>
                  <a:lnTo>
                    <a:pt x="82527" y="238760"/>
                  </a:lnTo>
                  <a:lnTo>
                    <a:pt x="90343" y="250190"/>
                  </a:lnTo>
                  <a:lnTo>
                    <a:pt x="88724" y="257810"/>
                  </a:lnTo>
                  <a:lnTo>
                    <a:pt x="82816" y="261620"/>
                  </a:lnTo>
                  <a:lnTo>
                    <a:pt x="90846" y="256540"/>
                  </a:lnTo>
                  <a:lnTo>
                    <a:pt x="98461" y="250190"/>
                  </a:lnTo>
                  <a:lnTo>
                    <a:pt x="105550" y="243840"/>
                  </a:lnTo>
                  <a:lnTo>
                    <a:pt x="106626" y="242570"/>
                  </a:lnTo>
                  <a:lnTo>
                    <a:pt x="99559" y="242570"/>
                  </a:lnTo>
                  <a:lnTo>
                    <a:pt x="93198" y="237490"/>
                  </a:lnTo>
                  <a:close/>
                </a:path>
                <a:path w="125095" h="283210">
                  <a:moveTo>
                    <a:pt x="23814" y="258642"/>
                  </a:moveTo>
                  <a:lnTo>
                    <a:pt x="22487" y="259949"/>
                  </a:lnTo>
                  <a:lnTo>
                    <a:pt x="21021" y="261493"/>
                  </a:lnTo>
                  <a:lnTo>
                    <a:pt x="23136" y="260350"/>
                  </a:lnTo>
                  <a:lnTo>
                    <a:pt x="23814" y="258642"/>
                  </a:lnTo>
                  <a:close/>
                </a:path>
                <a:path w="125095" h="283210">
                  <a:moveTo>
                    <a:pt x="4048" y="259373"/>
                  </a:moveTo>
                  <a:lnTo>
                    <a:pt x="4644" y="260350"/>
                  </a:lnTo>
                  <a:lnTo>
                    <a:pt x="7061" y="261323"/>
                  </a:lnTo>
                  <a:lnTo>
                    <a:pt x="5497" y="259949"/>
                  </a:lnTo>
                  <a:lnTo>
                    <a:pt x="4048" y="259373"/>
                  </a:lnTo>
                  <a:close/>
                </a:path>
                <a:path w="125095" h="283210">
                  <a:moveTo>
                    <a:pt x="3132" y="257871"/>
                  </a:moveTo>
                  <a:lnTo>
                    <a:pt x="4048" y="259373"/>
                  </a:lnTo>
                  <a:lnTo>
                    <a:pt x="5497" y="259949"/>
                  </a:lnTo>
                  <a:lnTo>
                    <a:pt x="3132" y="257871"/>
                  </a:lnTo>
                  <a:close/>
                </a:path>
                <a:path w="125095" h="283210">
                  <a:moveTo>
                    <a:pt x="23877" y="258484"/>
                  </a:moveTo>
                  <a:lnTo>
                    <a:pt x="22548" y="259884"/>
                  </a:lnTo>
                  <a:lnTo>
                    <a:pt x="23814" y="258642"/>
                  </a:lnTo>
                  <a:lnTo>
                    <a:pt x="23877" y="258484"/>
                  </a:lnTo>
                  <a:close/>
                </a:path>
                <a:path w="125095" h="283210">
                  <a:moveTo>
                    <a:pt x="2299" y="257139"/>
                  </a:moveTo>
                  <a:lnTo>
                    <a:pt x="3310" y="259080"/>
                  </a:lnTo>
                  <a:lnTo>
                    <a:pt x="4048" y="259373"/>
                  </a:lnTo>
                  <a:lnTo>
                    <a:pt x="3132" y="257871"/>
                  </a:lnTo>
                  <a:lnTo>
                    <a:pt x="2299" y="257139"/>
                  </a:lnTo>
                  <a:close/>
                </a:path>
                <a:path w="125095" h="283210">
                  <a:moveTo>
                    <a:pt x="2458" y="248739"/>
                  </a:moveTo>
                  <a:lnTo>
                    <a:pt x="5148" y="254000"/>
                  </a:lnTo>
                  <a:lnTo>
                    <a:pt x="17691" y="259080"/>
                  </a:lnTo>
                  <a:lnTo>
                    <a:pt x="24611" y="255270"/>
                  </a:lnTo>
                  <a:lnTo>
                    <a:pt x="25562" y="252730"/>
                  </a:lnTo>
                  <a:lnTo>
                    <a:pt x="7090" y="252730"/>
                  </a:lnTo>
                  <a:lnTo>
                    <a:pt x="2458" y="248739"/>
                  </a:lnTo>
                  <a:close/>
                </a:path>
                <a:path w="125095" h="283210">
                  <a:moveTo>
                    <a:pt x="25991" y="251584"/>
                  </a:moveTo>
                  <a:lnTo>
                    <a:pt x="24611" y="255270"/>
                  </a:lnTo>
                  <a:lnTo>
                    <a:pt x="17691" y="259080"/>
                  </a:lnTo>
                  <a:lnTo>
                    <a:pt x="23312" y="259080"/>
                  </a:lnTo>
                  <a:lnTo>
                    <a:pt x="23877" y="258484"/>
                  </a:lnTo>
                  <a:lnTo>
                    <a:pt x="25565" y="254232"/>
                  </a:lnTo>
                  <a:lnTo>
                    <a:pt x="25665" y="253892"/>
                  </a:lnTo>
                  <a:lnTo>
                    <a:pt x="25745" y="252730"/>
                  </a:lnTo>
                  <a:lnTo>
                    <a:pt x="25990" y="251848"/>
                  </a:lnTo>
                  <a:lnTo>
                    <a:pt x="25991" y="251584"/>
                  </a:lnTo>
                  <a:close/>
                </a:path>
                <a:path w="125095" h="283210">
                  <a:moveTo>
                    <a:pt x="25983" y="252806"/>
                  </a:moveTo>
                  <a:lnTo>
                    <a:pt x="24517" y="257810"/>
                  </a:lnTo>
                  <a:lnTo>
                    <a:pt x="23877" y="258484"/>
                  </a:lnTo>
                  <a:lnTo>
                    <a:pt x="23814" y="258642"/>
                  </a:lnTo>
                  <a:lnTo>
                    <a:pt x="25957" y="256540"/>
                  </a:lnTo>
                  <a:lnTo>
                    <a:pt x="25983" y="252806"/>
                  </a:lnTo>
                  <a:close/>
                </a:path>
                <a:path w="125095" h="283210">
                  <a:moveTo>
                    <a:pt x="25565" y="254232"/>
                  </a:moveTo>
                  <a:lnTo>
                    <a:pt x="23877" y="258484"/>
                  </a:lnTo>
                  <a:lnTo>
                    <a:pt x="24517" y="257810"/>
                  </a:lnTo>
                  <a:lnTo>
                    <a:pt x="25565" y="254232"/>
                  </a:lnTo>
                  <a:close/>
                </a:path>
                <a:path w="125095" h="283210">
                  <a:moveTo>
                    <a:pt x="1555" y="255286"/>
                  </a:moveTo>
                  <a:lnTo>
                    <a:pt x="1578" y="255757"/>
                  </a:lnTo>
                  <a:lnTo>
                    <a:pt x="2299" y="257139"/>
                  </a:lnTo>
                  <a:lnTo>
                    <a:pt x="3132" y="257871"/>
                  </a:lnTo>
                  <a:lnTo>
                    <a:pt x="1555" y="255286"/>
                  </a:lnTo>
                  <a:close/>
                </a:path>
                <a:path w="125095" h="283210">
                  <a:moveTo>
                    <a:pt x="1578" y="255757"/>
                  </a:moveTo>
                  <a:lnTo>
                    <a:pt x="1616" y="256540"/>
                  </a:lnTo>
                  <a:lnTo>
                    <a:pt x="2299" y="257139"/>
                  </a:lnTo>
                  <a:lnTo>
                    <a:pt x="1578" y="255757"/>
                  </a:lnTo>
                  <a:close/>
                </a:path>
                <a:path w="125095" h="283210">
                  <a:moveTo>
                    <a:pt x="1257" y="249180"/>
                  </a:moveTo>
                  <a:lnTo>
                    <a:pt x="0" y="252730"/>
                  </a:lnTo>
                  <a:lnTo>
                    <a:pt x="1578" y="255757"/>
                  </a:lnTo>
                  <a:lnTo>
                    <a:pt x="1257" y="249180"/>
                  </a:lnTo>
                  <a:close/>
                </a:path>
                <a:path w="125095" h="283210">
                  <a:moveTo>
                    <a:pt x="25990" y="251848"/>
                  </a:moveTo>
                  <a:lnTo>
                    <a:pt x="25745" y="252730"/>
                  </a:lnTo>
                  <a:lnTo>
                    <a:pt x="25665" y="253892"/>
                  </a:lnTo>
                  <a:lnTo>
                    <a:pt x="25983" y="252806"/>
                  </a:lnTo>
                  <a:lnTo>
                    <a:pt x="25990" y="251848"/>
                  </a:lnTo>
                  <a:close/>
                </a:path>
                <a:path w="125095" h="283210">
                  <a:moveTo>
                    <a:pt x="26354" y="250617"/>
                  </a:moveTo>
                  <a:lnTo>
                    <a:pt x="26268" y="250845"/>
                  </a:lnTo>
                  <a:lnTo>
                    <a:pt x="26098" y="251460"/>
                  </a:lnTo>
                  <a:lnTo>
                    <a:pt x="25983" y="252806"/>
                  </a:lnTo>
                  <a:lnTo>
                    <a:pt x="26263" y="251848"/>
                  </a:lnTo>
                  <a:lnTo>
                    <a:pt x="26354" y="250617"/>
                  </a:lnTo>
                  <a:close/>
                </a:path>
                <a:path w="125095" h="283210">
                  <a:moveTo>
                    <a:pt x="16821" y="236220"/>
                  </a:moveTo>
                  <a:lnTo>
                    <a:pt x="4966" y="238713"/>
                  </a:lnTo>
                  <a:lnTo>
                    <a:pt x="4048" y="241305"/>
                  </a:lnTo>
                  <a:lnTo>
                    <a:pt x="1901" y="247650"/>
                  </a:lnTo>
                  <a:lnTo>
                    <a:pt x="2458" y="248739"/>
                  </a:lnTo>
                  <a:lnTo>
                    <a:pt x="7090" y="252730"/>
                  </a:lnTo>
                  <a:lnTo>
                    <a:pt x="20737" y="252730"/>
                  </a:lnTo>
                  <a:lnTo>
                    <a:pt x="25948" y="247718"/>
                  </a:lnTo>
                  <a:lnTo>
                    <a:pt x="23658" y="240030"/>
                  </a:lnTo>
                  <a:lnTo>
                    <a:pt x="16821" y="236220"/>
                  </a:lnTo>
                  <a:close/>
                </a:path>
                <a:path w="125095" h="283210">
                  <a:moveTo>
                    <a:pt x="25948" y="247718"/>
                  </a:moveTo>
                  <a:lnTo>
                    <a:pt x="20737" y="252730"/>
                  </a:lnTo>
                  <a:lnTo>
                    <a:pt x="25562" y="252730"/>
                  </a:lnTo>
                  <a:lnTo>
                    <a:pt x="25892" y="251848"/>
                  </a:lnTo>
                  <a:lnTo>
                    <a:pt x="25948" y="247718"/>
                  </a:lnTo>
                  <a:close/>
                </a:path>
                <a:path w="125095" h="283210">
                  <a:moveTo>
                    <a:pt x="26268" y="250845"/>
                  </a:moveTo>
                  <a:lnTo>
                    <a:pt x="26038" y="251460"/>
                  </a:lnTo>
                  <a:lnTo>
                    <a:pt x="25990" y="251848"/>
                  </a:lnTo>
                  <a:lnTo>
                    <a:pt x="26268" y="250845"/>
                  </a:lnTo>
                  <a:close/>
                </a:path>
                <a:path w="125095" h="283210">
                  <a:moveTo>
                    <a:pt x="26017" y="247947"/>
                  </a:moveTo>
                  <a:lnTo>
                    <a:pt x="25991" y="251584"/>
                  </a:lnTo>
                  <a:lnTo>
                    <a:pt x="26268" y="250845"/>
                  </a:lnTo>
                  <a:lnTo>
                    <a:pt x="26252" y="248739"/>
                  </a:lnTo>
                  <a:lnTo>
                    <a:pt x="26017" y="247947"/>
                  </a:lnTo>
                  <a:close/>
                </a:path>
                <a:path w="125095" h="283210">
                  <a:moveTo>
                    <a:pt x="32470" y="217093"/>
                  </a:moveTo>
                  <a:lnTo>
                    <a:pt x="31502" y="223764"/>
                  </a:lnTo>
                  <a:lnTo>
                    <a:pt x="30360" y="229870"/>
                  </a:lnTo>
                  <a:lnTo>
                    <a:pt x="27344" y="232410"/>
                  </a:lnTo>
                  <a:lnTo>
                    <a:pt x="26668" y="234950"/>
                  </a:lnTo>
                  <a:lnTo>
                    <a:pt x="26238" y="236824"/>
                  </a:lnTo>
                  <a:lnTo>
                    <a:pt x="28917" y="241305"/>
                  </a:lnTo>
                  <a:lnTo>
                    <a:pt x="26450" y="250190"/>
                  </a:lnTo>
                  <a:lnTo>
                    <a:pt x="26354" y="250617"/>
                  </a:lnTo>
                  <a:lnTo>
                    <a:pt x="26894" y="249175"/>
                  </a:lnTo>
                  <a:lnTo>
                    <a:pt x="27016" y="248739"/>
                  </a:lnTo>
                  <a:lnTo>
                    <a:pt x="27175" y="247650"/>
                  </a:lnTo>
                  <a:lnTo>
                    <a:pt x="29312" y="240030"/>
                  </a:lnTo>
                  <a:lnTo>
                    <a:pt x="30483" y="231140"/>
                  </a:lnTo>
                  <a:lnTo>
                    <a:pt x="32475" y="217580"/>
                  </a:lnTo>
                  <a:lnTo>
                    <a:pt x="32470" y="217093"/>
                  </a:lnTo>
                  <a:close/>
                </a:path>
                <a:path w="125095" h="283210">
                  <a:moveTo>
                    <a:pt x="26238" y="236824"/>
                  </a:moveTo>
                  <a:lnTo>
                    <a:pt x="26089" y="237471"/>
                  </a:lnTo>
                  <a:lnTo>
                    <a:pt x="26047" y="248050"/>
                  </a:lnTo>
                  <a:lnTo>
                    <a:pt x="26252" y="248739"/>
                  </a:lnTo>
                  <a:lnTo>
                    <a:pt x="26352" y="250544"/>
                  </a:lnTo>
                  <a:lnTo>
                    <a:pt x="28919" y="241300"/>
                  </a:lnTo>
                  <a:lnTo>
                    <a:pt x="26238" y="236824"/>
                  </a:lnTo>
                  <a:close/>
                </a:path>
                <a:path w="125095" h="283210">
                  <a:moveTo>
                    <a:pt x="1196" y="247652"/>
                  </a:moveTo>
                  <a:lnTo>
                    <a:pt x="1259" y="249175"/>
                  </a:lnTo>
                  <a:lnTo>
                    <a:pt x="1414" y="248739"/>
                  </a:lnTo>
                  <a:lnTo>
                    <a:pt x="1539" y="247947"/>
                  </a:lnTo>
                  <a:lnTo>
                    <a:pt x="1196" y="247652"/>
                  </a:lnTo>
                  <a:close/>
                </a:path>
                <a:path w="125095" h="283210">
                  <a:moveTo>
                    <a:pt x="4048" y="241305"/>
                  </a:moveTo>
                  <a:lnTo>
                    <a:pt x="1658" y="248050"/>
                  </a:lnTo>
                  <a:lnTo>
                    <a:pt x="2458" y="248739"/>
                  </a:lnTo>
                  <a:lnTo>
                    <a:pt x="1901" y="247650"/>
                  </a:lnTo>
                  <a:lnTo>
                    <a:pt x="4048" y="241305"/>
                  </a:lnTo>
                  <a:close/>
                </a:path>
                <a:path w="125095" h="283210">
                  <a:moveTo>
                    <a:pt x="4915" y="238724"/>
                  </a:moveTo>
                  <a:lnTo>
                    <a:pt x="4747" y="238760"/>
                  </a:lnTo>
                  <a:lnTo>
                    <a:pt x="1038" y="243840"/>
                  </a:lnTo>
                  <a:lnTo>
                    <a:pt x="1150" y="246538"/>
                  </a:lnTo>
                  <a:lnTo>
                    <a:pt x="1272" y="247718"/>
                  </a:lnTo>
                  <a:lnTo>
                    <a:pt x="1658" y="248050"/>
                  </a:lnTo>
                  <a:lnTo>
                    <a:pt x="4050" y="241300"/>
                  </a:lnTo>
                  <a:lnTo>
                    <a:pt x="4915" y="238724"/>
                  </a:lnTo>
                  <a:close/>
                </a:path>
                <a:path w="125095" h="283210">
                  <a:moveTo>
                    <a:pt x="25876" y="236220"/>
                  </a:moveTo>
                  <a:lnTo>
                    <a:pt x="16821" y="236220"/>
                  </a:lnTo>
                  <a:lnTo>
                    <a:pt x="23658" y="240030"/>
                  </a:lnTo>
                  <a:lnTo>
                    <a:pt x="25948" y="247718"/>
                  </a:lnTo>
                  <a:lnTo>
                    <a:pt x="26069" y="240030"/>
                  </a:lnTo>
                  <a:lnTo>
                    <a:pt x="26096" y="236587"/>
                  </a:lnTo>
                  <a:lnTo>
                    <a:pt x="25876" y="236220"/>
                  </a:lnTo>
                  <a:close/>
                </a:path>
                <a:path w="125095" h="283210">
                  <a:moveTo>
                    <a:pt x="7247" y="227330"/>
                  </a:moveTo>
                  <a:lnTo>
                    <a:pt x="6592" y="227330"/>
                  </a:lnTo>
                  <a:lnTo>
                    <a:pt x="1278" y="233267"/>
                  </a:lnTo>
                  <a:lnTo>
                    <a:pt x="1154" y="234768"/>
                  </a:lnTo>
                  <a:lnTo>
                    <a:pt x="1038" y="237471"/>
                  </a:lnTo>
                  <a:lnTo>
                    <a:pt x="937" y="242570"/>
                  </a:lnTo>
                  <a:lnTo>
                    <a:pt x="1196" y="247652"/>
                  </a:lnTo>
                  <a:lnTo>
                    <a:pt x="1038" y="243840"/>
                  </a:lnTo>
                  <a:lnTo>
                    <a:pt x="4747" y="238760"/>
                  </a:lnTo>
                  <a:lnTo>
                    <a:pt x="4917" y="238713"/>
                  </a:lnTo>
                  <a:lnTo>
                    <a:pt x="5308" y="236220"/>
                  </a:lnTo>
                  <a:lnTo>
                    <a:pt x="6803" y="229870"/>
                  </a:lnTo>
                  <a:lnTo>
                    <a:pt x="7247" y="227330"/>
                  </a:lnTo>
                  <a:close/>
                </a:path>
                <a:path w="125095" h="283210">
                  <a:moveTo>
                    <a:pt x="102271" y="213678"/>
                  </a:moveTo>
                  <a:lnTo>
                    <a:pt x="96227" y="214630"/>
                  </a:lnTo>
                  <a:lnTo>
                    <a:pt x="95991" y="214903"/>
                  </a:lnTo>
                  <a:lnTo>
                    <a:pt x="95458" y="215900"/>
                  </a:lnTo>
                  <a:lnTo>
                    <a:pt x="87466" y="226060"/>
                  </a:lnTo>
                  <a:lnTo>
                    <a:pt x="88427" y="233680"/>
                  </a:lnTo>
                  <a:lnTo>
                    <a:pt x="99559" y="242570"/>
                  </a:lnTo>
                  <a:lnTo>
                    <a:pt x="107622" y="241300"/>
                  </a:lnTo>
                  <a:lnTo>
                    <a:pt x="112002" y="236220"/>
                  </a:lnTo>
                  <a:lnTo>
                    <a:pt x="116281" y="229870"/>
                  </a:lnTo>
                  <a:lnTo>
                    <a:pt x="116223" y="228600"/>
                  </a:lnTo>
                  <a:lnTo>
                    <a:pt x="115422" y="222250"/>
                  </a:lnTo>
                  <a:lnTo>
                    <a:pt x="107471" y="215900"/>
                  </a:lnTo>
                  <a:lnTo>
                    <a:pt x="104889" y="215900"/>
                  </a:lnTo>
                  <a:lnTo>
                    <a:pt x="102271" y="213678"/>
                  </a:lnTo>
                  <a:close/>
                </a:path>
                <a:path w="125095" h="283210">
                  <a:moveTo>
                    <a:pt x="116367" y="229742"/>
                  </a:moveTo>
                  <a:lnTo>
                    <a:pt x="112002" y="236220"/>
                  </a:lnTo>
                  <a:lnTo>
                    <a:pt x="107622" y="241300"/>
                  </a:lnTo>
                  <a:lnTo>
                    <a:pt x="99559" y="242570"/>
                  </a:lnTo>
                  <a:lnTo>
                    <a:pt x="106626" y="242570"/>
                  </a:lnTo>
                  <a:lnTo>
                    <a:pt x="112003" y="236220"/>
                  </a:lnTo>
                  <a:lnTo>
                    <a:pt x="116384" y="229870"/>
                  </a:lnTo>
                  <a:lnTo>
                    <a:pt x="116367" y="229742"/>
                  </a:lnTo>
                  <a:close/>
                </a:path>
                <a:path w="125095" h="283210">
                  <a:moveTo>
                    <a:pt x="4966" y="238713"/>
                  </a:moveTo>
                  <a:lnTo>
                    <a:pt x="4048" y="241305"/>
                  </a:lnTo>
                  <a:lnTo>
                    <a:pt x="4966" y="238713"/>
                  </a:lnTo>
                  <a:close/>
                </a:path>
                <a:path w="125095" h="283210">
                  <a:moveTo>
                    <a:pt x="1278" y="233267"/>
                  </a:moveTo>
                  <a:lnTo>
                    <a:pt x="909" y="233680"/>
                  </a:lnTo>
                  <a:lnTo>
                    <a:pt x="873" y="241300"/>
                  </a:lnTo>
                  <a:lnTo>
                    <a:pt x="1201" y="233680"/>
                  </a:lnTo>
                  <a:lnTo>
                    <a:pt x="1278" y="233267"/>
                  </a:lnTo>
                  <a:close/>
                </a:path>
                <a:path w="125095" h="283210">
                  <a:moveTo>
                    <a:pt x="95991" y="214903"/>
                  </a:moveTo>
                  <a:lnTo>
                    <a:pt x="91847" y="219710"/>
                  </a:lnTo>
                  <a:lnTo>
                    <a:pt x="86666" y="226113"/>
                  </a:lnTo>
                  <a:lnTo>
                    <a:pt x="81084" y="231140"/>
                  </a:lnTo>
                  <a:lnTo>
                    <a:pt x="75028" y="236220"/>
                  </a:lnTo>
                  <a:lnTo>
                    <a:pt x="68662" y="241300"/>
                  </a:lnTo>
                  <a:lnTo>
                    <a:pt x="74569" y="237490"/>
                  </a:lnTo>
                  <a:lnTo>
                    <a:pt x="93198" y="237490"/>
                  </a:lnTo>
                  <a:lnTo>
                    <a:pt x="88427" y="233680"/>
                  </a:lnTo>
                  <a:lnTo>
                    <a:pt x="87466" y="226060"/>
                  </a:lnTo>
                  <a:lnTo>
                    <a:pt x="95458" y="215900"/>
                  </a:lnTo>
                  <a:lnTo>
                    <a:pt x="95991" y="214903"/>
                  </a:lnTo>
                  <a:close/>
                </a:path>
                <a:path w="125095" h="283210">
                  <a:moveTo>
                    <a:pt x="7459" y="226113"/>
                  </a:moveTo>
                  <a:lnTo>
                    <a:pt x="6803" y="229870"/>
                  </a:lnTo>
                  <a:lnTo>
                    <a:pt x="5308" y="236220"/>
                  </a:lnTo>
                  <a:lnTo>
                    <a:pt x="4915" y="238724"/>
                  </a:lnTo>
                  <a:lnTo>
                    <a:pt x="6300" y="234950"/>
                  </a:lnTo>
                  <a:lnTo>
                    <a:pt x="11312" y="231925"/>
                  </a:lnTo>
                  <a:lnTo>
                    <a:pt x="7459" y="226113"/>
                  </a:lnTo>
                  <a:close/>
                </a:path>
                <a:path w="125095" h="283210">
                  <a:moveTo>
                    <a:pt x="11312" y="231925"/>
                  </a:moveTo>
                  <a:lnTo>
                    <a:pt x="6300" y="234950"/>
                  </a:lnTo>
                  <a:lnTo>
                    <a:pt x="4966" y="238713"/>
                  </a:lnTo>
                  <a:lnTo>
                    <a:pt x="16821" y="236220"/>
                  </a:lnTo>
                  <a:lnTo>
                    <a:pt x="25876" y="236220"/>
                  </a:lnTo>
                  <a:lnTo>
                    <a:pt x="25115" y="234950"/>
                  </a:lnTo>
                  <a:lnTo>
                    <a:pt x="24301" y="234950"/>
                  </a:lnTo>
                  <a:lnTo>
                    <a:pt x="11623" y="232395"/>
                  </a:lnTo>
                  <a:lnTo>
                    <a:pt x="11312" y="231925"/>
                  </a:lnTo>
                  <a:close/>
                </a:path>
                <a:path w="125095" h="283210">
                  <a:moveTo>
                    <a:pt x="26096" y="236587"/>
                  </a:moveTo>
                  <a:lnTo>
                    <a:pt x="26089" y="237471"/>
                  </a:lnTo>
                  <a:lnTo>
                    <a:pt x="26238" y="236824"/>
                  </a:lnTo>
                  <a:lnTo>
                    <a:pt x="26096" y="236587"/>
                  </a:lnTo>
                  <a:close/>
                </a:path>
                <a:path w="125095" h="283210">
                  <a:moveTo>
                    <a:pt x="27348" y="232395"/>
                  </a:moveTo>
                  <a:lnTo>
                    <a:pt x="25988" y="233535"/>
                  </a:lnTo>
                  <a:lnTo>
                    <a:pt x="26096" y="236587"/>
                  </a:lnTo>
                  <a:lnTo>
                    <a:pt x="26238" y="236824"/>
                  </a:lnTo>
                  <a:lnTo>
                    <a:pt x="26717" y="234768"/>
                  </a:lnTo>
                  <a:lnTo>
                    <a:pt x="27348" y="232395"/>
                  </a:lnTo>
                  <a:close/>
                </a:path>
                <a:path w="125095" h="283210">
                  <a:moveTo>
                    <a:pt x="25988" y="233535"/>
                  </a:moveTo>
                  <a:lnTo>
                    <a:pt x="24518" y="234768"/>
                  </a:lnTo>
                  <a:lnTo>
                    <a:pt x="25115" y="234950"/>
                  </a:lnTo>
                  <a:lnTo>
                    <a:pt x="26096" y="236587"/>
                  </a:lnTo>
                  <a:lnTo>
                    <a:pt x="26116" y="233680"/>
                  </a:lnTo>
                  <a:lnTo>
                    <a:pt x="25988" y="233535"/>
                  </a:lnTo>
                  <a:close/>
                </a:path>
                <a:path w="125095" h="283210">
                  <a:moveTo>
                    <a:pt x="12613" y="231140"/>
                  </a:moveTo>
                  <a:lnTo>
                    <a:pt x="11312" y="231925"/>
                  </a:lnTo>
                  <a:lnTo>
                    <a:pt x="11633" y="232410"/>
                  </a:lnTo>
                  <a:lnTo>
                    <a:pt x="24301" y="234950"/>
                  </a:lnTo>
                  <a:lnTo>
                    <a:pt x="24518" y="234768"/>
                  </a:lnTo>
                  <a:lnTo>
                    <a:pt x="12613" y="231140"/>
                  </a:lnTo>
                  <a:close/>
                </a:path>
                <a:path w="125095" h="283210">
                  <a:moveTo>
                    <a:pt x="24518" y="234768"/>
                  </a:moveTo>
                  <a:lnTo>
                    <a:pt x="24301" y="234950"/>
                  </a:lnTo>
                  <a:lnTo>
                    <a:pt x="25115" y="234950"/>
                  </a:lnTo>
                  <a:lnTo>
                    <a:pt x="24518" y="234768"/>
                  </a:lnTo>
                  <a:close/>
                </a:path>
                <a:path w="125095" h="283210">
                  <a:moveTo>
                    <a:pt x="23875" y="231140"/>
                  </a:moveTo>
                  <a:lnTo>
                    <a:pt x="12613" y="231140"/>
                  </a:lnTo>
                  <a:lnTo>
                    <a:pt x="24518" y="234768"/>
                  </a:lnTo>
                  <a:lnTo>
                    <a:pt x="25988" y="233535"/>
                  </a:lnTo>
                  <a:lnTo>
                    <a:pt x="23875" y="231140"/>
                  </a:lnTo>
                  <a:close/>
                </a:path>
                <a:path w="125095" h="283210">
                  <a:moveTo>
                    <a:pt x="29393" y="225031"/>
                  </a:moveTo>
                  <a:lnTo>
                    <a:pt x="29004" y="226060"/>
                  </a:lnTo>
                  <a:lnTo>
                    <a:pt x="22411" y="229480"/>
                  </a:lnTo>
                  <a:lnTo>
                    <a:pt x="25988" y="233535"/>
                  </a:lnTo>
                  <a:lnTo>
                    <a:pt x="27348" y="232395"/>
                  </a:lnTo>
                  <a:lnTo>
                    <a:pt x="28359" y="228600"/>
                  </a:lnTo>
                  <a:lnTo>
                    <a:pt x="29393" y="225031"/>
                  </a:lnTo>
                  <a:close/>
                </a:path>
                <a:path w="125095" h="283210">
                  <a:moveTo>
                    <a:pt x="5064" y="217580"/>
                  </a:moveTo>
                  <a:lnTo>
                    <a:pt x="4782" y="218440"/>
                  </a:lnTo>
                  <a:lnTo>
                    <a:pt x="2621" y="226113"/>
                  </a:lnTo>
                  <a:lnTo>
                    <a:pt x="1278" y="233267"/>
                  </a:lnTo>
                  <a:lnTo>
                    <a:pt x="6592" y="227330"/>
                  </a:lnTo>
                  <a:lnTo>
                    <a:pt x="7247" y="227330"/>
                  </a:lnTo>
                  <a:lnTo>
                    <a:pt x="7459" y="226113"/>
                  </a:lnTo>
                  <a:lnTo>
                    <a:pt x="7837" y="223764"/>
                  </a:lnTo>
                  <a:lnTo>
                    <a:pt x="7758" y="223520"/>
                  </a:lnTo>
                  <a:lnTo>
                    <a:pt x="5064" y="217580"/>
                  </a:lnTo>
                  <a:close/>
                </a:path>
                <a:path w="125095" h="283210">
                  <a:moveTo>
                    <a:pt x="32450" y="217070"/>
                  </a:moveTo>
                  <a:lnTo>
                    <a:pt x="31404" y="219710"/>
                  </a:lnTo>
                  <a:lnTo>
                    <a:pt x="29393" y="225031"/>
                  </a:lnTo>
                  <a:lnTo>
                    <a:pt x="28359" y="228600"/>
                  </a:lnTo>
                  <a:lnTo>
                    <a:pt x="27348" y="232395"/>
                  </a:lnTo>
                  <a:lnTo>
                    <a:pt x="30360" y="229870"/>
                  </a:lnTo>
                  <a:lnTo>
                    <a:pt x="31548" y="223520"/>
                  </a:lnTo>
                  <a:lnTo>
                    <a:pt x="32401" y="217580"/>
                  </a:lnTo>
                  <a:lnTo>
                    <a:pt x="32450" y="217070"/>
                  </a:lnTo>
                  <a:close/>
                </a:path>
                <a:path w="125095" h="283210">
                  <a:moveTo>
                    <a:pt x="7869" y="223764"/>
                  </a:moveTo>
                  <a:lnTo>
                    <a:pt x="7459" y="226113"/>
                  </a:lnTo>
                  <a:lnTo>
                    <a:pt x="11312" y="231925"/>
                  </a:lnTo>
                  <a:lnTo>
                    <a:pt x="12613" y="231140"/>
                  </a:lnTo>
                  <a:lnTo>
                    <a:pt x="23875" y="231140"/>
                  </a:lnTo>
                  <a:lnTo>
                    <a:pt x="22755" y="229870"/>
                  </a:lnTo>
                  <a:lnTo>
                    <a:pt x="21659" y="229870"/>
                  </a:lnTo>
                  <a:lnTo>
                    <a:pt x="8335" y="224790"/>
                  </a:lnTo>
                  <a:lnTo>
                    <a:pt x="7869" y="223764"/>
                  </a:lnTo>
                  <a:close/>
                </a:path>
                <a:path w="125095" h="283210">
                  <a:moveTo>
                    <a:pt x="15571" y="209550"/>
                  </a:moveTo>
                  <a:lnTo>
                    <a:pt x="9710" y="213344"/>
                  </a:lnTo>
                  <a:lnTo>
                    <a:pt x="7869" y="223764"/>
                  </a:lnTo>
                  <a:lnTo>
                    <a:pt x="8335" y="224790"/>
                  </a:lnTo>
                  <a:lnTo>
                    <a:pt x="21659" y="229870"/>
                  </a:lnTo>
                  <a:lnTo>
                    <a:pt x="22411" y="229480"/>
                  </a:lnTo>
                  <a:lnTo>
                    <a:pt x="20514" y="227330"/>
                  </a:lnTo>
                  <a:lnTo>
                    <a:pt x="26556" y="227330"/>
                  </a:lnTo>
                  <a:lnTo>
                    <a:pt x="29004" y="226060"/>
                  </a:lnTo>
                  <a:lnTo>
                    <a:pt x="29393" y="225031"/>
                  </a:lnTo>
                  <a:lnTo>
                    <a:pt x="29831" y="223520"/>
                  </a:lnTo>
                  <a:lnTo>
                    <a:pt x="32353" y="217070"/>
                  </a:lnTo>
                  <a:lnTo>
                    <a:pt x="28181" y="212090"/>
                  </a:lnTo>
                  <a:lnTo>
                    <a:pt x="15571" y="209550"/>
                  </a:lnTo>
                  <a:close/>
                </a:path>
                <a:path w="125095" h="283210">
                  <a:moveTo>
                    <a:pt x="22411" y="229480"/>
                  </a:moveTo>
                  <a:lnTo>
                    <a:pt x="21659" y="229870"/>
                  </a:lnTo>
                  <a:lnTo>
                    <a:pt x="22755" y="229870"/>
                  </a:lnTo>
                  <a:lnTo>
                    <a:pt x="22411" y="229480"/>
                  </a:lnTo>
                  <a:close/>
                </a:path>
                <a:path w="125095" h="283210">
                  <a:moveTo>
                    <a:pt x="121236" y="213360"/>
                  </a:moveTo>
                  <a:lnTo>
                    <a:pt x="104291" y="213360"/>
                  </a:lnTo>
                  <a:lnTo>
                    <a:pt x="115422" y="222250"/>
                  </a:lnTo>
                  <a:lnTo>
                    <a:pt x="116367" y="229742"/>
                  </a:lnTo>
                  <a:lnTo>
                    <a:pt x="117137" y="228600"/>
                  </a:lnTo>
                  <a:lnTo>
                    <a:pt x="121113" y="220980"/>
                  </a:lnTo>
                  <a:lnTo>
                    <a:pt x="122527" y="215900"/>
                  </a:lnTo>
                  <a:lnTo>
                    <a:pt x="119042" y="215900"/>
                  </a:lnTo>
                  <a:lnTo>
                    <a:pt x="121236" y="213360"/>
                  </a:lnTo>
                  <a:close/>
                </a:path>
                <a:path w="125095" h="283210">
                  <a:moveTo>
                    <a:pt x="26556" y="227330"/>
                  </a:moveTo>
                  <a:lnTo>
                    <a:pt x="20514" y="227330"/>
                  </a:lnTo>
                  <a:lnTo>
                    <a:pt x="22411" y="229480"/>
                  </a:lnTo>
                  <a:lnTo>
                    <a:pt x="26556" y="227330"/>
                  </a:lnTo>
                  <a:close/>
                </a:path>
                <a:path w="125095" h="283210">
                  <a:moveTo>
                    <a:pt x="7846" y="223713"/>
                  </a:moveTo>
                  <a:lnTo>
                    <a:pt x="7424" y="226060"/>
                  </a:lnTo>
                  <a:lnTo>
                    <a:pt x="7869" y="223764"/>
                  </a:lnTo>
                  <a:close/>
                </a:path>
                <a:path w="125095" h="283210">
                  <a:moveTo>
                    <a:pt x="32384" y="216992"/>
                  </a:moveTo>
                  <a:lnTo>
                    <a:pt x="29831" y="223520"/>
                  </a:lnTo>
                  <a:lnTo>
                    <a:pt x="29393" y="225031"/>
                  </a:lnTo>
                  <a:lnTo>
                    <a:pt x="31404" y="219710"/>
                  </a:lnTo>
                  <a:lnTo>
                    <a:pt x="32325" y="217384"/>
                  </a:lnTo>
                  <a:lnTo>
                    <a:pt x="32384" y="216992"/>
                  </a:lnTo>
                  <a:close/>
                </a:path>
                <a:path w="125095" h="283210">
                  <a:moveTo>
                    <a:pt x="8984" y="217384"/>
                  </a:moveTo>
                  <a:lnTo>
                    <a:pt x="7881" y="223520"/>
                  </a:lnTo>
                  <a:lnTo>
                    <a:pt x="7869" y="223764"/>
                  </a:lnTo>
                  <a:lnTo>
                    <a:pt x="8984" y="217384"/>
                  </a:lnTo>
                  <a:close/>
                </a:path>
                <a:path w="125095" h="283210">
                  <a:moveTo>
                    <a:pt x="11304" y="203626"/>
                  </a:moveTo>
                  <a:lnTo>
                    <a:pt x="9783" y="204415"/>
                  </a:lnTo>
                  <a:lnTo>
                    <a:pt x="7275" y="210820"/>
                  </a:lnTo>
                  <a:lnTo>
                    <a:pt x="5064" y="217580"/>
                  </a:lnTo>
                  <a:lnTo>
                    <a:pt x="7846" y="223713"/>
                  </a:lnTo>
                  <a:lnTo>
                    <a:pt x="9631" y="213678"/>
                  </a:lnTo>
                  <a:lnTo>
                    <a:pt x="9710" y="213344"/>
                  </a:lnTo>
                  <a:lnTo>
                    <a:pt x="10621" y="208280"/>
                  </a:lnTo>
                  <a:lnTo>
                    <a:pt x="11304" y="203626"/>
                  </a:lnTo>
                  <a:close/>
                </a:path>
                <a:path w="125095" h="283210">
                  <a:moveTo>
                    <a:pt x="7275" y="210820"/>
                  </a:moveTo>
                  <a:lnTo>
                    <a:pt x="5099" y="216582"/>
                  </a:lnTo>
                  <a:lnTo>
                    <a:pt x="4975" y="217384"/>
                  </a:lnTo>
                  <a:lnTo>
                    <a:pt x="5064" y="217580"/>
                  </a:lnTo>
                  <a:lnTo>
                    <a:pt x="7275" y="210820"/>
                  </a:lnTo>
                  <a:close/>
                </a:path>
                <a:path w="125095" h="283210">
                  <a:moveTo>
                    <a:pt x="9710" y="213344"/>
                  </a:moveTo>
                  <a:lnTo>
                    <a:pt x="9631" y="213678"/>
                  </a:lnTo>
                  <a:lnTo>
                    <a:pt x="8984" y="217384"/>
                  </a:lnTo>
                  <a:lnTo>
                    <a:pt x="9710" y="213344"/>
                  </a:lnTo>
                  <a:close/>
                </a:path>
                <a:path w="125095" h="283210">
                  <a:moveTo>
                    <a:pt x="32077" y="209550"/>
                  </a:moveTo>
                  <a:lnTo>
                    <a:pt x="15571" y="209550"/>
                  </a:lnTo>
                  <a:lnTo>
                    <a:pt x="28181" y="212090"/>
                  </a:lnTo>
                  <a:lnTo>
                    <a:pt x="32384" y="216992"/>
                  </a:lnTo>
                  <a:lnTo>
                    <a:pt x="32544" y="216582"/>
                  </a:lnTo>
                  <a:lnTo>
                    <a:pt x="33199" y="212024"/>
                  </a:lnTo>
                  <a:lnTo>
                    <a:pt x="32077" y="209550"/>
                  </a:lnTo>
                  <a:close/>
                </a:path>
                <a:path w="125095" h="283210">
                  <a:moveTo>
                    <a:pt x="45747" y="189230"/>
                  </a:moveTo>
                  <a:lnTo>
                    <a:pt x="42075" y="195580"/>
                  </a:lnTo>
                  <a:lnTo>
                    <a:pt x="35237" y="197782"/>
                  </a:lnTo>
                  <a:lnTo>
                    <a:pt x="35040" y="199390"/>
                  </a:lnTo>
                  <a:lnTo>
                    <a:pt x="33199" y="212024"/>
                  </a:lnTo>
                  <a:lnTo>
                    <a:pt x="33797" y="213344"/>
                  </a:lnTo>
                  <a:lnTo>
                    <a:pt x="32544" y="216582"/>
                  </a:lnTo>
                  <a:lnTo>
                    <a:pt x="32487" y="216975"/>
                  </a:lnTo>
                  <a:lnTo>
                    <a:pt x="34452" y="212024"/>
                  </a:lnTo>
                  <a:lnTo>
                    <a:pt x="37856" y="204415"/>
                  </a:lnTo>
                  <a:lnTo>
                    <a:pt x="41609" y="196848"/>
                  </a:lnTo>
                  <a:lnTo>
                    <a:pt x="45747" y="189230"/>
                  </a:lnTo>
                  <a:close/>
                </a:path>
                <a:path w="125095" h="283210">
                  <a:moveTo>
                    <a:pt x="33199" y="212024"/>
                  </a:moveTo>
                  <a:lnTo>
                    <a:pt x="32544" y="216582"/>
                  </a:lnTo>
                  <a:lnTo>
                    <a:pt x="33797" y="213344"/>
                  </a:lnTo>
                  <a:lnTo>
                    <a:pt x="33199" y="212024"/>
                  </a:lnTo>
                  <a:close/>
                </a:path>
                <a:path w="125095" h="283210">
                  <a:moveTo>
                    <a:pt x="104291" y="213360"/>
                  </a:moveTo>
                  <a:lnTo>
                    <a:pt x="102271" y="213678"/>
                  </a:lnTo>
                  <a:lnTo>
                    <a:pt x="104889" y="215900"/>
                  </a:lnTo>
                  <a:lnTo>
                    <a:pt x="107471" y="215900"/>
                  </a:lnTo>
                  <a:lnTo>
                    <a:pt x="104291" y="213360"/>
                  </a:lnTo>
                  <a:close/>
                </a:path>
                <a:path w="125095" h="283210">
                  <a:moveTo>
                    <a:pt x="123700" y="210508"/>
                  </a:moveTo>
                  <a:lnTo>
                    <a:pt x="119042" y="215900"/>
                  </a:lnTo>
                  <a:lnTo>
                    <a:pt x="122527" y="215900"/>
                  </a:lnTo>
                  <a:lnTo>
                    <a:pt x="123587" y="212090"/>
                  </a:lnTo>
                  <a:lnTo>
                    <a:pt x="123700" y="210508"/>
                  </a:lnTo>
                  <a:close/>
                </a:path>
                <a:path w="125095" h="283210">
                  <a:moveTo>
                    <a:pt x="98848" y="209569"/>
                  </a:moveTo>
                  <a:lnTo>
                    <a:pt x="95991" y="214903"/>
                  </a:lnTo>
                  <a:lnTo>
                    <a:pt x="96227" y="214630"/>
                  </a:lnTo>
                  <a:lnTo>
                    <a:pt x="102271" y="213678"/>
                  </a:lnTo>
                  <a:lnTo>
                    <a:pt x="98903" y="210820"/>
                  </a:lnTo>
                  <a:lnTo>
                    <a:pt x="98848" y="209569"/>
                  </a:lnTo>
                  <a:close/>
                </a:path>
                <a:path w="125095" h="283210">
                  <a:moveTo>
                    <a:pt x="102122" y="192411"/>
                  </a:moveTo>
                  <a:lnTo>
                    <a:pt x="98288" y="196848"/>
                  </a:lnTo>
                  <a:lnTo>
                    <a:pt x="98903" y="210820"/>
                  </a:lnTo>
                  <a:lnTo>
                    <a:pt x="102271" y="213678"/>
                  </a:lnTo>
                  <a:lnTo>
                    <a:pt x="104291" y="213360"/>
                  </a:lnTo>
                  <a:lnTo>
                    <a:pt x="121236" y="213360"/>
                  </a:lnTo>
                  <a:lnTo>
                    <a:pt x="123700" y="210508"/>
                  </a:lnTo>
                  <a:lnTo>
                    <a:pt x="124134" y="204415"/>
                  </a:lnTo>
                  <a:lnTo>
                    <a:pt x="124104" y="201930"/>
                  </a:lnTo>
                  <a:lnTo>
                    <a:pt x="123521" y="195580"/>
                  </a:lnTo>
                  <a:lnTo>
                    <a:pt x="123448" y="195186"/>
                  </a:lnTo>
                  <a:lnTo>
                    <a:pt x="120919" y="193040"/>
                  </a:lnTo>
                  <a:lnTo>
                    <a:pt x="103978" y="193040"/>
                  </a:lnTo>
                  <a:lnTo>
                    <a:pt x="102122" y="192411"/>
                  </a:lnTo>
                  <a:close/>
                </a:path>
                <a:path w="125095" h="283210">
                  <a:moveTo>
                    <a:pt x="17024" y="200660"/>
                  </a:moveTo>
                  <a:lnTo>
                    <a:pt x="11304" y="203626"/>
                  </a:lnTo>
                  <a:lnTo>
                    <a:pt x="10621" y="208280"/>
                  </a:lnTo>
                  <a:lnTo>
                    <a:pt x="9710" y="213344"/>
                  </a:lnTo>
                  <a:lnTo>
                    <a:pt x="15571" y="209550"/>
                  </a:lnTo>
                  <a:lnTo>
                    <a:pt x="32077" y="209550"/>
                  </a:lnTo>
                  <a:lnTo>
                    <a:pt x="30349" y="205740"/>
                  </a:lnTo>
                  <a:lnTo>
                    <a:pt x="17024" y="200660"/>
                  </a:lnTo>
                  <a:close/>
                </a:path>
                <a:path w="125095" h="283210">
                  <a:moveTo>
                    <a:pt x="34855" y="200660"/>
                  </a:moveTo>
                  <a:lnTo>
                    <a:pt x="17024" y="200660"/>
                  </a:lnTo>
                  <a:lnTo>
                    <a:pt x="30349" y="205740"/>
                  </a:lnTo>
                  <a:lnTo>
                    <a:pt x="33199" y="212024"/>
                  </a:lnTo>
                  <a:lnTo>
                    <a:pt x="34855" y="200660"/>
                  </a:lnTo>
                  <a:close/>
                </a:path>
                <a:path w="125095" h="283210">
                  <a:moveTo>
                    <a:pt x="9783" y="204415"/>
                  </a:moveTo>
                  <a:lnTo>
                    <a:pt x="7275" y="210819"/>
                  </a:lnTo>
                  <a:lnTo>
                    <a:pt x="9783" y="204415"/>
                  </a:lnTo>
                  <a:close/>
                </a:path>
                <a:path w="125095" h="283210">
                  <a:moveTo>
                    <a:pt x="124221" y="203200"/>
                  </a:moveTo>
                  <a:lnTo>
                    <a:pt x="123700" y="210508"/>
                  </a:lnTo>
                  <a:lnTo>
                    <a:pt x="124511" y="209569"/>
                  </a:lnTo>
                  <a:lnTo>
                    <a:pt x="124221" y="203200"/>
                  </a:lnTo>
                  <a:close/>
                </a:path>
                <a:path w="125095" h="283210">
                  <a:moveTo>
                    <a:pt x="11950" y="199225"/>
                  </a:moveTo>
                  <a:lnTo>
                    <a:pt x="10756" y="201930"/>
                  </a:lnTo>
                  <a:lnTo>
                    <a:pt x="9783" y="204415"/>
                  </a:lnTo>
                  <a:lnTo>
                    <a:pt x="11304" y="203626"/>
                  </a:lnTo>
                  <a:lnTo>
                    <a:pt x="11950" y="199225"/>
                  </a:lnTo>
                  <a:close/>
                </a:path>
                <a:path w="125095" h="283210">
                  <a:moveTo>
                    <a:pt x="19781" y="182970"/>
                  </a:moveTo>
                  <a:lnTo>
                    <a:pt x="19042" y="184150"/>
                  </a:lnTo>
                  <a:lnTo>
                    <a:pt x="14683" y="193040"/>
                  </a:lnTo>
                  <a:lnTo>
                    <a:pt x="11950" y="199225"/>
                  </a:lnTo>
                  <a:lnTo>
                    <a:pt x="11304" y="203626"/>
                  </a:lnTo>
                  <a:lnTo>
                    <a:pt x="17024" y="200660"/>
                  </a:lnTo>
                  <a:lnTo>
                    <a:pt x="34855" y="200660"/>
                  </a:lnTo>
                  <a:lnTo>
                    <a:pt x="35060" y="199225"/>
                  </a:lnTo>
                  <a:lnTo>
                    <a:pt x="35196" y="198120"/>
                  </a:lnTo>
                  <a:lnTo>
                    <a:pt x="34188" y="198120"/>
                  </a:lnTo>
                  <a:lnTo>
                    <a:pt x="22076" y="190500"/>
                  </a:lnTo>
                  <a:lnTo>
                    <a:pt x="20189" y="183054"/>
                  </a:lnTo>
                  <a:lnTo>
                    <a:pt x="19781" y="182970"/>
                  </a:lnTo>
                  <a:close/>
                </a:path>
                <a:path w="125095" h="283210">
                  <a:moveTo>
                    <a:pt x="123448" y="195186"/>
                  </a:moveTo>
                  <a:lnTo>
                    <a:pt x="123521" y="195580"/>
                  </a:lnTo>
                  <a:lnTo>
                    <a:pt x="124221" y="203200"/>
                  </a:lnTo>
                  <a:lnTo>
                    <a:pt x="123912" y="195580"/>
                  </a:lnTo>
                  <a:lnTo>
                    <a:pt x="123448" y="195186"/>
                  </a:lnTo>
                  <a:close/>
                </a:path>
                <a:path w="125095" h="283210">
                  <a:moveTo>
                    <a:pt x="15933" y="170708"/>
                  </a:moveTo>
                  <a:lnTo>
                    <a:pt x="14209" y="184150"/>
                  </a:lnTo>
                  <a:lnTo>
                    <a:pt x="11950" y="199225"/>
                  </a:lnTo>
                  <a:lnTo>
                    <a:pt x="14683" y="193040"/>
                  </a:lnTo>
                  <a:lnTo>
                    <a:pt x="19042" y="184150"/>
                  </a:lnTo>
                  <a:lnTo>
                    <a:pt x="19781" y="182970"/>
                  </a:lnTo>
                  <a:lnTo>
                    <a:pt x="19344" y="182880"/>
                  </a:lnTo>
                  <a:lnTo>
                    <a:pt x="15032" y="177800"/>
                  </a:lnTo>
                  <a:lnTo>
                    <a:pt x="15933" y="170708"/>
                  </a:lnTo>
                  <a:close/>
                </a:path>
                <a:path w="125095" h="283210">
                  <a:moveTo>
                    <a:pt x="20189" y="183054"/>
                  </a:moveTo>
                  <a:lnTo>
                    <a:pt x="22076" y="190500"/>
                  </a:lnTo>
                  <a:lnTo>
                    <a:pt x="34188" y="198120"/>
                  </a:lnTo>
                  <a:lnTo>
                    <a:pt x="35237" y="197782"/>
                  </a:lnTo>
                  <a:lnTo>
                    <a:pt x="36743" y="185420"/>
                  </a:lnTo>
                  <a:lnTo>
                    <a:pt x="31612" y="185420"/>
                  </a:lnTo>
                  <a:lnTo>
                    <a:pt x="20189" y="183054"/>
                  </a:lnTo>
                  <a:close/>
                </a:path>
                <a:path w="125095" h="283210">
                  <a:moveTo>
                    <a:pt x="35237" y="197782"/>
                  </a:moveTo>
                  <a:lnTo>
                    <a:pt x="34188" y="198120"/>
                  </a:lnTo>
                  <a:lnTo>
                    <a:pt x="35196" y="198120"/>
                  </a:lnTo>
                  <a:lnTo>
                    <a:pt x="35237" y="197782"/>
                  </a:lnTo>
                  <a:close/>
                </a:path>
                <a:path w="125095" h="283210">
                  <a:moveTo>
                    <a:pt x="38469" y="170531"/>
                  </a:moveTo>
                  <a:lnTo>
                    <a:pt x="36595" y="186690"/>
                  </a:lnTo>
                  <a:lnTo>
                    <a:pt x="35237" y="197782"/>
                  </a:lnTo>
                  <a:lnTo>
                    <a:pt x="42075" y="195580"/>
                  </a:lnTo>
                  <a:lnTo>
                    <a:pt x="45747" y="189230"/>
                  </a:lnTo>
                  <a:lnTo>
                    <a:pt x="49396" y="184032"/>
                  </a:lnTo>
                  <a:lnTo>
                    <a:pt x="47490" y="175260"/>
                  </a:lnTo>
                  <a:lnTo>
                    <a:pt x="38469" y="170531"/>
                  </a:lnTo>
                  <a:close/>
                </a:path>
                <a:path w="125095" h="283210">
                  <a:moveTo>
                    <a:pt x="96270" y="189962"/>
                  </a:moveTo>
                  <a:lnTo>
                    <a:pt x="96460" y="190500"/>
                  </a:lnTo>
                  <a:lnTo>
                    <a:pt x="98288" y="196848"/>
                  </a:lnTo>
                  <a:lnTo>
                    <a:pt x="102122" y="192411"/>
                  </a:lnTo>
                  <a:lnTo>
                    <a:pt x="96478" y="190500"/>
                  </a:lnTo>
                  <a:lnTo>
                    <a:pt x="96270" y="189962"/>
                  </a:lnTo>
                  <a:close/>
                </a:path>
                <a:path w="125095" h="283210">
                  <a:moveTo>
                    <a:pt x="122587" y="190500"/>
                  </a:moveTo>
                  <a:lnTo>
                    <a:pt x="117927" y="190500"/>
                  </a:lnTo>
                  <a:lnTo>
                    <a:pt x="123448" y="195186"/>
                  </a:lnTo>
                  <a:lnTo>
                    <a:pt x="122587" y="190500"/>
                  </a:lnTo>
                  <a:close/>
                </a:path>
                <a:path w="125095" h="283210">
                  <a:moveTo>
                    <a:pt x="110523" y="190500"/>
                  </a:moveTo>
                  <a:lnTo>
                    <a:pt x="103774" y="190500"/>
                  </a:lnTo>
                  <a:lnTo>
                    <a:pt x="102122" y="192411"/>
                  </a:lnTo>
                  <a:lnTo>
                    <a:pt x="103978" y="193040"/>
                  </a:lnTo>
                  <a:lnTo>
                    <a:pt x="110523" y="190500"/>
                  </a:lnTo>
                  <a:close/>
                </a:path>
                <a:path w="125095" h="283210">
                  <a:moveTo>
                    <a:pt x="120121" y="180485"/>
                  </a:moveTo>
                  <a:lnTo>
                    <a:pt x="117068" y="187960"/>
                  </a:lnTo>
                  <a:lnTo>
                    <a:pt x="103978" y="193040"/>
                  </a:lnTo>
                  <a:lnTo>
                    <a:pt x="120919" y="193040"/>
                  </a:lnTo>
                  <a:lnTo>
                    <a:pt x="117927" y="190500"/>
                  </a:lnTo>
                  <a:lnTo>
                    <a:pt x="122587" y="190500"/>
                  </a:lnTo>
                  <a:lnTo>
                    <a:pt x="122120" y="187960"/>
                  </a:lnTo>
                  <a:lnTo>
                    <a:pt x="120121" y="180485"/>
                  </a:lnTo>
                  <a:close/>
                </a:path>
                <a:path w="125095" h="283210">
                  <a:moveTo>
                    <a:pt x="100288" y="166538"/>
                  </a:moveTo>
                  <a:lnTo>
                    <a:pt x="94176" y="168910"/>
                  </a:lnTo>
                  <a:lnTo>
                    <a:pt x="91072" y="176511"/>
                  </a:lnTo>
                  <a:lnTo>
                    <a:pt x="93833" y="183054"/>
                  </a:lnTo>
                  <a:lnTo>
                    <a:pt x="96270" y="189962"/>
                  </a:lnTo>
                  <a:lnTo>
                    <a:pt x="96478" y="190500"/>
                  </a:lnTo>
                  <a:lnTo>
                    <a:pt x="102122" y="192411"/>
                  </a:lnTo>
                  <a:lnTo>
                    <a:pt x="103774" y="190500"/>
                  </a:lnTo>
                  <a:lnTo>
                    <a:pt x="110523" y="190500"/>
                  </a:lnTo>
                  <a:lnTo>
                    <a:pt x="117068" y="187960"/>
                  </a:lnTo>
                  <a:lnTo>
                    <a:pt x="120121" y="180485"/>
                  </a:lnTo>
                  <a:lnTo>
                    <a:pt x="120083" y="180340"/>
                  </a:lnTo>
                  <a:lnTo>
                    <a:pt x="117475" y="173990"/>
                  </a:lnTo>
                  <a:lnTo>
                    <a:pt x="116374" y="171450"/>
                  </a:lnTo>
                  <a:lnTo>
                    <a:pt x="95453" y="171450"/>
                  </a:lnTo>
                  <a:lnTo>
                    <a:pt x="100288" y="166538"/>
                  </a:lnTo>
                  <a:close/>
                </a:path>
                <a:path w="125095" h="283210">
                  <a:moveTo>
                    <a:pt x="91293" y="177065"/>
                  </a:moveTo>
                  <a:lnTo>
                    <a:pt x="96270" y="189962"/>
                  </a:lnTo>
                  <a:lnTo>
                    <a:pt x="93771" y="182880"/>
                  </a:lnTo>
                  <a:lnTo>
                    <a:pt x="91293" y="177065"/>
                  </a:lnTo>
                  <a:close/>
                </a:path>
                <a:path w="125095" h="283210">
                  <a:moveTo>
                    <a:pt x="49396" y="184032"/>
                  </a:moveTo>
                  <a:lnTo>
                    <a:pt x="45747" y="189230"/>
                  </a:lnTo>
                  <a:lnTo>
                    <a:pt x="49422" y="184150"/>
                  </a:lnTo>
                  <a:close/>
                </a:path>
                <a:path w="125095" h="283210">
                  <a:moveTo>
                    <a:pt x="35377" y="168910"/>
                  </a:moveTo>
                  <a:lnTo>
                    <a:pt x="27732" y="170140"/>
                  </a:lnTo>
                  <a:lnTo>
                    <a:pt x="23817" y="176530"/>
                  </a:lnTo>
                  <a:lnTo>
                    <a:pt x="20144" y="182880"/>
                  </a:lnTo>
                  <a:lnTo>
                    <a:pt x="20189" y="183054"/>
                  </a:lnTo>
                  <a:lnTo>
                    <a:pt x="31612" y="185420"/>
                  </a:lnTo>
                  <a:lnTo>
                    <a:pt x="37245" y="180340"/>
                  </a:lnTo>
                  <a:lnTo>
                    <a:pt x="38068" y="173990"/>
                  </a:lnTo>
                  <a:lnTo>
                    <a:pt x="38449" y="170520"/>
                  </a:lnTo>
                  <a:lnTo>
                    <a:pt x="35377" y="168910"/>
                  </a:lnTo>
                  <a:close/>
                </a:path>
                <a:path w="125095" h="283210">
                  <a:moveTo>
                    <a:pt x="37984" y="174713"/>
                  </a:moveTo>
                  <a:lnTo>
                    <a:pt x="37245" y="180340"/>
                  </a:lnTo>
                  <a:lnTo>
                    <a:pt x="31612" y="185420"/>
                  </a:lnTo>
                  <a:lnTo>
                    <a:pt x="36743" y="185420"/>
                  </a:lnTo>
                  <a:lnTo>
                    <a:pt x="37984" y="174713"/>
                  </a:lnTo>
                  <a:close/>
                </a:path>
                <a:path w="125095" h="283210">
                  <a:moveTo>
                    <a:pt x="39896" y="156840"/>
                  </a:moveTo>
                  <a:lnTo>
                    <a:pt x="38892" y="166370"/>
                  </a:lnTo>
                  <a:lnTo>
                    <a:pt x="38804" y="167640"/>
                  </a:lnTo>
                  <a:lnTo>
                    <a:pt x="38469" y="170531"/>
                  </a:lnTo>
                  <a:lnTo>
                    <a:pt x="47490" y="175260"/>
                  </a:lnTo>
                  <a:lnTo>
                    <a:pt x="49396" y="184032"/>
                  </a:lnTo>
                  <a:lnTo>
                    <a:pt x="53187" y="179070"/>
                  </a:lnTo>
                  <a:lnTo>
                    <a:pt x="57469" y="173990"/>
                  </a:lnTo>
                  <a:lnTo>
                    <a:pt x="56871" y="173990"/>
                  </a:lnTo>
                  <a:lnTo>
                    <a:pt x="48773" y="172720"/>
                  </a:lnTo>
                  <a:lnTo>
                    <a:pt x="39514" y="162560"/>
                  </a:lnTo>
                  <a:lnTo>
                    <a:pt x="39896" y="156840"/>
                  </a:lnTo>
                  <a:close/>
                </a:path>
                <a:path w="125095" h="283210">
                  <a:moveTo>
                    <a:pt x="23817" y="176530"/>
                  </a:moveTo>
                  <a:lnTo>
                    <a:pt x="19781" y="182970"/>
                  </a:lnTo>
                  <a:lnTo>
                    <a:pt x="20189" y="183054"/>
                  </a:lnTo>
                  <a:lnTo>
                    <a:pt x="20144" y="182880"/>
                  </a:lnTo>
                  <a:lnTo>
                    <a:pt x="23817" y="176530"/>
                  </a:lnTo>
                  <a:close/>
                </a:path>
                <a:path w="125095" h="283210">
                  <a:moveTo>
                    <a:pt x="22183" y="161290"/>
                  </a:moveTo>
                  <a:lnTo>
                    <a:pt x="16652" y="165100"/>
                  </a:lnTo>
                  <a:lnTo>
                    <a:pt x="15032" y="177800"/>
                  </a:lnTo>
                  <a:lnTo>
                    <a:pt x="19344" y="182880"/>
                  </a:lnTo>
                  <a:lnTo>
                    <a:pt x="19781" y="182970"/>
                  </a:lnTo>
                  <a:lnTo>
                    <a:pt x="23828" y="176511"/>
                  </a:lnTo>
                  <a:lnTo>
                    <a:pt x="27490" y="170180"/>
                  </a:lnTo>
                  <a:lnTo>
                    <a:pt x="27732" y="170140"/>
                  </a:lnTo>
                  <a:lnTo>
                    <a:pt x="28486" y="168910"/>
                  </a:lnTo>
                  <a:lnTo>
                    <a:pt x="33656" y="162481"/>
                  </a:lnTo>
                  <a:lnTo>
                    <a:pt x="22183" y="161290"/>
                  </a:lnTo>
                  <a:close/>
                </a:path>
                <a:path w="125095" h="283210">
                  <a:moveTo>
                    <a:pt x="117475" y="173990"/>
                  </a:moveTo>
                  <a:lnTo>
                    <a:pt x="120083" y="180340"/>
                  </a:lnTo>
                  <a:lnTo>
                    <a:pt x="120121" y="180485"/>
                  </a:lnTo>
                  <a:lnTo>
                    <a:pt x="120181" y="180340"/>
                  </a:lnTo>
                  <a:lnTo>
                    <a:pt x="117475" y="173990"/>
                  </a:lnTo>
                  <a:close/>
                </a:path>
                <a:path w="125095" h="283210">
                  <a:moveTo>
                    <a:pt x="91072" y="176511"/>
                  </a:moveTo>
                  <a:lnTo>
                    <a:pt x="91293" y="177065"/>
                  </a:lnTo>
                  <a:lnTo>
                    <a:pt x="91072" y="176511"/>
                  </a:lnTo>
                  <a:close/>
                </a:path>
                <a:path w="125095" h="283210">
                  <a:moveTo>
                    <a:pt x="27732" y="170140"/>
                  </a:moveTo>
                  <a:lnTo>
                    <a:pt x="27490" y="170180"/>
                  </a:lnTo>
                  <a:lnTo>
                    <a:pt x="23817" y="176530"/>
                  </a:lnTo>
                  <a:lnTo>
                    <a:pt x="27732" y="170140"/>
                  </a:lnTo>
                  <a:close/>
                </a:path>
                <a:path w="125095" h="283210">
                  <a:moveTo>
                    <a:pt x="94092" y="142240"/>
                  </a:moveTo>
                  <a:lnTo>
                    <a:pt x="87290" y="142240"/>
                  </a:lnTo>
                  <a:lnTo>
                    <a:pt x="85171" y="144393"/>
                  </a:lnTo>
                  <a:lnTo>
                    <a:pt x="86737" y="154940"/>
                  </a:lnTo>
                  <a:lnTo>
                    <a:pt x="81984" y="161290"/>
                  </a:lnTo>
                  <a:lnTo>
                    <a:pt x="78240" y="161692"/>
                  </a:lnTo>
                  <a:lnTo>
                    <a:pt x="80512" y="163830"/>
                  </a:lnTo>
                  <a:lnTo>
                    <a:pt x="87332" y="171450"/>
                  </a:lnTo>
                  <a:lnTo>
                    <a:pt x="91072" y="176511"/>
                  </a:lnTo>
                  <a:lnTo>
                    <a:pt x="94176" y="168910"/>
                  </a:lnTo>
                  <a:lnTo>
                    <a:pt x="100288" y="166538"/>
                  </a:lnTo>
                  <a:lnTo>
                    <a:pt x="105455" y="161290"/>
                  </a:lnTo>
                  <a:lnTo>
                    <a:pt x="105444" y="153424"/>
                  </a:lnTo>
                  <a:lnTo>
                    <a:pt x="100426" y="147320"/>
                  </a:lnTo>
                  <a:lnTo>
                    <a:pt x="94092" y="142240"/>
                  </a:lnTo>
                  <a:close/>
                </a:path>
                <a:path w="125095" h="283210">
                  <a:moveTo>
                    <a:pt x="51108" y="144823"/>
                  </a:moveTo>
                  <a:lnTo>
                    <a:pt x="45468" y="149860"/>
                  </a:lnTo>
                  <a:lnTo>
                    <a:pt x="40122" y="154215"/>
                  </a:lnTo>
                  <a:lnTo>
                    <a:pt x="39853" y="157480"/>
                  </a:lnTo>
                  <a:lnTo>
                    <a:pt x="39514" y="162560"/>
                  </a:lnTo>
                  <a:lnTo>
                    <a:pt x="48773" y="172720"/>
                  </a:lnTo>
                  <a:lnTo>
                    <a:pt x="56871" y="173990"/>
                  </a:lnTo>
                  <a:lnTo>
                    <a:pt x="67593" y="163830"/>
                  </a:lnTo>
                  <a:lnTo>
                    <a:pt x="67705" y="162389"/>
                  </a:lnTo>
                  <a:lnTo>
                    <a:pt x="61415" y="158750"/>
                  </a:lnTo>
                  <a:lnTo>
                    <a:pt x="59452" y="146626"/>
                  </a:lnTo>
                  <a:lnTo>
                    <a:pt x="58927" y="146050"/>
                  </a:lnTo>
                  <a:lnTo>
                    <a:pt x="51108" y="144823"/>
                  </a:lnTo>
                  <a:close/>
                </a:path>
                <a:path w="125095" h="283210">
                  <a:moveTo>
                    <a:pt x="62232" y="168910"/>
                  </a:moveTo>
                  <a:lnTo>
                    <a:pt x="56871" y="173990"/>
                  </a:lnTo>
                  <a:lnTo>
                    <a:pt x="57469" y="173990"/>
                  </a:lnTo>
                  <a:lnTo>
                    <a:pt x="62232" y="168910"/>
                  </a:lnTo>
                  <a:close/>
                </a:path>
                <a:path w="125095" h="283210">
                  <a:moveTo>
                    <a:pt x="114710" y="167610"/>
                  </a:moveTo>
                  <a:lnTo>
                    <a:pt x="117475" y="173990"/>
                  </a:lnTo>
                  <a:lnTo>
                    <a:pt x="114767" y="167640"/>
                  </a:lnTo>
                  <a:close/>
                </a:path>
                <a:path w="125095" h="283210">
                  <a:moveTo>
                    <a:pt x="78240" y="161692"/>
                  </a:moveTo>
                  <a:lnTo>
                    <a:pt x="77750" y="161744"/>
                  </a:lnTo>
                  <a:lnTo>
                    <a:pt x="87303" y="171450"/>
                  </a:lnTo>
                  <a:lnTo>
                    <a:pt x="80512" y="163830"/>
                  </a:lnTo>
                  <a:lnTo>
                    <a:pt x="78240" y="161692"/>
                  </a:lnTo>
                  <a:close/>
                </a:path>
                <a:path w="125095" h="283210">
                  <a:moveTo>
                    <a:pt x="107268" y="163830"/>
                  </a:moveTo>
                  <a:lnTo>
                    <a:pt x="100288" y="166538"/>
                  </a:lnTo>
                  <a:lnTo>
                    <a:pt x="95453" y="171450"/>
                  </a:lnTo>
                  <a:lnTo>
                    <a:pt x="116374" y="171450"/>
                  </a:lnTo>
                  <a:lnTo>
                    <a:pt x="114722" y="167640"/>
                  </a:lnTo>
                  <a:lnTo>
                    <a:pt x="107268" y="163830"/>
                  </a:lnTo>
                  <a:close/>
                </a:path>
                <a:path w="125095" h="283210">
                  <a:moveTo>
                    <a:pt x="21717" y="106367"/>
                  </a:moveTo>
                  <a:lnTo>
                    <a:pt x="20689" y="123190"/>
                  </a:lnTo>
                  <a:lnTo>
                    <a:pt x="19397" y="139700"/>
                  </a:lnTo>
                  <a:lnTo>
                    <a:pt x="17790" y="154940"/>
                  </a:lnTo>
                  <a:lnTo>
                    <a:pt x="15933" y="170708"/>
                  </a:lnTo>
                  <a:lnTo>
                    <a:pt x="16652" y="165100"/>
                  </a:lnTo>
                  <a:lnTo>
                    <a:pt x="22183" y="161290"/>
                  </a:lnTo>
                  <a:lnTo>
                    <a:pt x="34537" y="161290"/>
                  </a:lnTo>
                  <a:lnTo>
                    <a:pt x="39232" y="154940"/>
                  </a:lnTo>
                  <a:lnTo>
                    <a:pt x="42613" y="119380"/>
                  </a:lnTo>
                  <a:lnTo>
                    <a:pt x="37785" y="119380"/>
                  </a:lnTo>
                  <a:lnTo>
                    <a:pt x="25923" y="118110"/>
                  </a:lnTo>
                  <a:lnTo>
                    <a:pt x="21374" y="113030"/>
                  </a:lnTo>
                  <a:lnTo>
                    <a:pt x="21717" y="106367"/>
                  </a:lnTo>
                  <a:close/>
                </a:path>
                <a:path w="125095" h="283210">
                  <a:moveTo>
                    <a:pt x="38762" y="167591"/>
                  </a:moveTo>
                  <a:lnTo>
                    <a:pt x="38490" y="170140"/>
                  </a:lnTo>
                  <a:lnTo>
                    <a:pt x="38469" y="170531"/>
                  </a:lnTo>
                  <a:lnTo>
                    <a:pt x="38804" y="167640"/>
                  </a:lnTo>
                  <a:close/>
                </a:path>
                <a:path w="125095" h="283210">
                  <a:moveTo>
                    <a:pt x="38621" y="168910"/>
                  </a:moveTo>
                  <a:lnTo>
                    <a:pt x="35377" y="168910"/>
                  </a:lnTo>
                  <a:lnTo>
                    <a:pt x="38449" y="170520"/>
                  </a:lnTo>
                  <a:lnTo>
                    <a:pt x="38621" y="168910"/>
                  </a:lnTo>
                  <a:close/>
                </a:path>
                <a:path w="125095" h="283210">
                  <a:moveTo>
                    <a:pt x="33656" y="162481"/>
                  </a:moveTo>
                  <a:lnTo>
                    <a:pt x="28486" y="168910"/>
                  </a:lnTo>
                  <a:lnTo>
                    <a:pt x="27732" y="170140"/>
                  </a:lnTo>
                  <a:lnTo>
                    <a:pt x="35377" y="168910"/>
                  </a:lnTo>
                  <a:lnTo>
                    <a:pt x="38621" y="168910"/>
                  </a:lnTo>
                  <a:lnTo>
                    <a:pt x="38762" y="167591"/>
                  </a:lnTo>
                  <a:lnTo>
                    <a:pt x="34410" y="162560"/>
                  </a:lnTo>
                  <a:lnTo>
                    <a:pt x="33656" y="162481"/>
                  </a:lnTo>
                  <a:close/>
                </a:path>
                <a:path w="125095" h="283210">
                  <a:moveTo>
                    <a:pt x="67705" y="162389"/>
                  </a:moveTo>
                  <a:lnTo>
                    <a:pt x="67593" y="163830"/>
                  </a:lnTo>
                  <a:lnTo>
                    <a:pt x="62232" y="168910"/>
                  </a:lnTo>
                  <a:lnTo>
                    <a:pt x="65855" y="166370"/>
                  </a:lnTo>
                  <a:lnTo>
                    <a:pt x="70161" y="162560"/>
                  </a:lnTo>
                  <a:lnTo>
                    <a:pt x="68000" y="162560"/>
                  </a:lnTo>
                  <a:lnTo>
                    <a:pt x="67705" y="162389"/>
                  </a:lnTo>
                  <a:close/>
                </a:path>
                <a:path w="125095" h="283210">
                  <a:moveTo>
                    <a:pt x="112594" y="163830"/>
                  </a:moveTo>
                  <a:lnTo>
                    <a:pt x="107268" y="163830"/>
                  </a:lnTo>
                  <a:lnTo>
                    <a:pt x="114710" y="167610"/>
                  </a:lnTo>
                  <a:lnTo>
                    <a:pt x="114172" y="166370"/>
                  </a:lnTo>
                  <a:lnTo>
                    <a:pt x="112594" y="163830"/>
                  </a:lnTo>
                  <a:close/>
                </a:path>
                <a:path w="125095" h="283210">
                  <a:moveTo>
                    <a:pt x="40068" y="154258"/>
                  </a:moveTo>
                  <a:lnTo>
                    <a:pt x="39232" y="154940"/>
                  </a:lnTo>
                  <a:lnTo>
                    <a:pt x="33656" y="162481"/>
                  </a:lnTo>
                  <a:lnTo>
                    <a:pt x="34410" y="162560"/>
                  </a:lnTo>
                  <a:lnTo>
                    <a:pt x="38762" y="167591"/>
                  </a:lnTo>
                  <a:lnTo>
                    <a:pt x="39841" y="157480"/>
                  </a:lnTo>
                  <a:lnTo>
                    <a:pt x="40068" y="154258"/>
                  </a:lnTo>
                  <a:close/>
                </a:path>
                <a:path w="125095" h="283210">
                  <a:moveTo>
                    <a:pt x="105444" y="153424"/>
                  </a:moveTo>
                  <a:lnTo>
                    <a:pt x="105455" y="161290"/>
                  </a:lnTo>
                  <a:lnTo>
                    <a:pt x="100288" y="166538"/>
                  </a:lnTo>
                  <a:lnTo>
                    <a:pt x="107268" y="163830"/>
                  </a:lnTo>
                  <a:lnTo>
                    <a:pt x="112594" y="163830"/>
                  </a:lnTo>
                  <a:lnTo>
                    <a:pt x="110228" y="160020"/>
                  </a:lnTo>
                  <a:lnTo>
                    <a:pt x="105607" y="153623"/>
                  </a:lnTo>
                  <a:lnTo>
                    <a:pt x="105444" y="153424"/>
                  </a:lnTo>
                  <a:close/>
                </a:path>
                <a:path w="125095" h="283210">
                  <a:moveTo>
                    <a:pt x="77889" y="135890"/>
                  </a:moveTo>
                  <a:lnTo>
                    <a:pt x="63904" y="138430"/>
                  </a:lnTo>
                  <a:lnTo>
                    <a:pt x="59154" y="144780"/>
                  </a:lnTo>
                  <a:lnTo>
                    <a:pt x="59452" y="146626"/>
                  </a:lnTo>
                  <a:lnTo>
                    <a:pt x="68186" y="156210"/>
                  </a:lnTo>
                  <a:lnTo>
                    <a:pt x="67705" y="162389"/>
                  </a:lnTo>
                  <a:lnTo>
                    <a:pt x="68000" y="162560"/>
                  </a:lnTo>
                  <a:lnTo>
                    <a:pt x="70161" y="162560"/>
                  </a:lnTo>
                  <a:lnTo>
                    <a:pt x="76506" y="161878"/>
                  </a:lnTo>
                  <a:lnTo>
                    <a:pt x="77458" y="161449"/>
                  </a:lnTo>
                  <a:lnTo>
                    <a:pt x="77301" y="161290"/>
                  </a:lnTo>
                  <a:lnTo>
                    <a:pt x="77288" y="152400"/>
                  </a:lnTo>
                  <a:lnTo>
                    <a:pt x="85171" y="144393"/>
                  </a:lnTo>
                  <a:lnTo>
                    <a:pt x="84474" y="139700"/>
                  </a:lnTo>
                  <a:lnTo>
                    <a:pt x="80452" y="137372"/>
                  </a:lnTo>
                  <a:lnTo>
                    <a:pt x="79145" y="137160"/>
                  </a:lnTo>
                  <a:lnTo>
                    <a:pt x="80084" y="137160"/>
                  </a:lnTo>
                  <a:lnTo>
                    <a:pt x="77889" y="135890"/>
                  </a:lnTo>
                  <a:close/>
                </a:path>
                <a:path w="125095" h="283210">
                  <a:moveTo>
                    <a:pt x="76506" y="161878"/>
                  </a:moveTo>
                  <a:lnTo>
                    <a:pt x="70161" y="162560"/>
                  </a:lnTo>
                  <a:lnTo>
                    <a:pt x="74993" y="162560"/>
                  </a:lnTo>
                  <a:lnTo>
                    <a:pt x="76506" y="161878"/>
                  </a:lnTo>
                  <a:close/>
                </a:path>
                <a:path w="125095" h="283210">
                  <a:moveTo>
                    <a:pt x="34537" y="161290"/>
                  </a:moveTo>
                  <a:lnTo>
                    <a:pt x="22183" y="161290"/>
                  </a:lnTo>
                  <a:lnTo>
                    <a:pt x="33656" y="162481"/>
                  </a:lnTo>
                  <a:lnTo>
                    <a:pt x="34537" y="161290"/>
                  </a:lnTo>
                  <a:close/>
                </a:path>
                <a:path w="125095" h="283210">
                  <a:moveTo>
                    <a:pt x="59452" y="146626"/>
                  </a:moveTo>
                  <a:lnTo>
                    <a:pt x="61415" y="158750"/>
                  </a:lnTo>
                  <a:lnTo>
                    <a:pt x="67705" y="162389"/>
                  </a:lnTo>
                  <a:lnTo>
                    <a:pt x="68186" y="156210"/>
                  </a:lnTo>
                  <a:lnTo>
                    <a:pt x="59452" y="146626"/>
                  </a:lnTo>
                  <a:close/>
                </a:path>
                <a:path w="125095" h="283210">
                  <a:moveTo>
                    <a:pt x="77458" y="161449"/>
                  </a:moveTo>
                  <a:lnTo>
                    <a:pt x="76506" y="161878"/>
                  </a:lnTo>
                  <a:lnTo>
                    <a:pt x="77750" y="161744"/>
                  </a:lnTo>
                  <a:lnTo>
                    <a:pt x="77458" y="161449"/>
                  </a:lnTo>
                  <a:close/>
                </a:path>
                <a:path w="125095" h="283210">
                  <a:moveTo>
                    <a:pt x="77812" y="161290"/>
                  </a:moveTo>
                  <a:lnTo>
                    <a:pt x="77458" y="161449"/>
                  </a:lnTo>
                  <a:lnTo>
                    <a:pt x="77750" y="161744"/>
                  </a:lnTo>
                  <a:lnTo>
                    <a:pt x="78240" y="161692"/>
                  </a:lnTo>
                  <a:lnTo>
                    <a:pt x="77812" y="161290"/>
                  </a:lnTo>
                  <a:close/>
                </a:path>
                <a:path w="125095" h="283210">
                  <a:moveTo>
                    <a:pt x="81984" y="161290"/>
                  </a:moveTo>
                  <a:lnTo>
                    <a:pt x="77812" y="161290"/>
                  </a:lnTo>
                  <a:lnTo>
                    <a:pt x="78240" y="161692"/>
                  </a:lnTo>
                  <a:lnTo>
                    <a:pt x="81984" y="161290"/>
                  </a:lnTo>
                  <a:close/>
                </a:path>
                <a:path w="125095" h="283210">
                  <a:moveTo>
                    <a:pt x="85171" y="144393"/>
                  </a:moveTo>
                  <a:lnTo>
                    <a:pt x="77288" y="152400"/>
                  </a:lnTo>
                  <a:lnTo>
                    <a:pt x="77301" y="161290"/>
                  </a:lnTo>
                  <a:lnTo>
                    <a:pt x="77458" y="161449"/>
                  </a:lnTo>
                  <a:lnTo>
                    <a:pt x="77812" y="161290"/>
                  </a:lnTo>
                  <a:lnTo>
                    <a:pt x="81984" y="161290"/>
                  </a:lnTo>
                  <a:lnTo>
                    <a:pt x="86737" y="154940"/>
                  </a:lnTo>
                  <a:lnTo>
                    <a:pt x="85171" y="144393"/>
                  </a:lnTo>
                  <a:close/>
                </a:path>
                <a:path w="125095" h="283210">
                  <a:moveTo>
                    <a:pt x="40122" y="154215"/>
                  </a:moveTo>
                  <a:lnTo>
                    <a:pt x="40023" y="154940"/>
                  </a:lnTo>
                  <a:lnTo>
                    <a:pt x="39896" y="156840"/>
                  </a:lnTo>
                  <a:lnTo>
                    <a:pt x="40122" y="154215"/>
                  </a:lnTo>
                  <a:close/>
                </a:path>
                <a:path w="125095" h="283210">
                  <a:moveTo>
                    <a:pt x="45468" y="149860"/>
                  </a:moveTo>
                  <a:lnTo>
                    <a:pt x="40173" y="153623"/>
                  </a:lnTo>
                  <a:lnTo>
                    <a:pt x="40122" y="154215"/>
                  </a:lnTo>
                  <a:lnTo>
                    <a:pt x="45468" y="149860"/>
                  </a:lnTo>
                  <a:close/>
                </a:path>
                <a:path w="125095" h="283210">
                  <a:moveTo>
                    <a:pt x="100434" y="147327"/>
                  </a:moveTo>
                  <a:lnTo>
                    <a:pt x="105444" y="153424"/>
                  </a:lnTo>
                  <a:lnTo>
                    <a:pt x="105443" y="152400"/>
                  </a:lnTo>
                  <a:lnTo>
                    <a:pt x="100434" y="147327"/>
                  </a:lnTo>
                  <a:close/>
                </a:path>
                <a:path w="125095" h="283210">
                  <a:moveTo>
                    <a:pt x="50829" y="144780"/>
                  </a:moveTo>
                  <a:lnTo>
                    <a:pt x="45468" y="149860"/>
                  </a:lnTo>
                  <a:lnTo>
                    <a:pt x="51108" y="144823"/>
                  </a:lnTo>
                  <a:lnTo>
                    <a:pt x="50829" y="144780"/>
                  </a:lnTo>
                  <a:close/>
                </a:path>
                <a:path w="125095" h="283210">
                  <a:moveTo>
                    <a:pt x="95411" y="142240"/>
                  </a:moveTo>
                  <a:lnTo>
                    <a:pt x="94092" y="142240"/>
                  </a:lnTo>
                  <a:lnTo>
                    <a:pt x="100434" y="147327"/>
                  </a:lnTo>
                  <a:lnTo>
                    <a:pt x="95411" y="142240"/>
                  </a:lnTo>
                  <a:close/>
                </a:path>
                <a:path w="125095" h="283210">
                  <a:moveTo>
                    <a:pt x="63904" y="138430"/>
                  </a:moveTo>
                  <a:lnTo>
                    <a:pt x="57315" y="140970"/>
                  </a:lnTo>
                  <a:lnTo>
                    <a:pt x="51108" y="144823"/>
                  </a:lnTo>
                  <a:lnTo>
                    <a:pt x="58927" y="146050"/>
                  </a:lnTo>
                  <a:lnTo>
                    <a:pt x="59452" y="146626"/>
                  </a:lnTo>
                  <a:lnTo>
                    <a:pt x="59154" y="144780"/>
                  </a:lnTo>
                  <a:lnTo>
                    <a:pt x="63904" y="138430"/>
                  </a:lnTo>
                  <a:close/>
                </a:path>
                <a:path w="125095" h="283210">
                  <a:moveTo>
                    <a:pt x="80452" y="137372"/>
                  </a:moveTo>
                  <a:lnTo>
                    <a:pt x="84474" y="139700"/>
                  </a:lnTo>
                  <a:lnTo>
                    <a:pt x="85171" y="144393"/>
                  </a:lnTo>
                  <a:lnTo>
                    <a:pt x="87290" y="142240"/>
                  </a:lnTo>
                  <a:lnTo>
                    <a:pt x="94092" y="142240"/>
                  </a:lnTo>
                  <a:lnTo>
                    <a:pt x="86938" y="138430"/>
                  </a:lnTo>
                  <a:lnTo>
                    <a:pt x="80452" y="137372"/>
                  </a:lnTo>
                  <a:close/>
                </a:path>
                <a:path w="125095" h="283210">
                  <a:moveTo>
                    <a:pt x="80084" y="137160"/>
                  </a:moveTo>
                  <a:lnTo>
                    <a:pt x="79145" y="137160"/>
                  </a:lnTo>
                  <a:lnTo>
                    <a:pt x="80452" y="137372"/>
                  </a:lnTo>
                  <a:lnTo>
                    <a:pt x="80084" y="137160"/>
                  </a:lnTo>
                  <a:close/>
                </a:path>
                <a:path w="125095" h="283210">
                  <a:moveTo>
                    <a:pt x="26990" y="96520"/>
                  </a:moveTo>
                  <a:lnTo>
                    <a:pt x="22009" y="101600"/>
                  </a:lnTo>
                  <a:lnTo>
                    <a:pt x="21374" y="113030"/>
                  </a:lnTo>
                  <a:lnTo>
                    <a:pt x="25923" y="118110"/>
                  </a:lnTo>
                  <a:lnTo>
                    <a:pt x="37785" y="119380"/>
                  </a:lnTo>
                  <a:lnTo>
                    <a:pt x="42852" y="114300"/>
                  </a:lnTo>
                  <a:lnTo>
                    <a:pt x="43172" y="107950"/>
                  </a:lnTo>
                  <a:lnTo>
                    <a:pt x="43359" y="102803"/>
                  </a:lnTo>
                  <a:lnTo>
                    <a:pt x="38804" y="97790"/>
                  </a:lnTo>
                  <a:lnTo>
                    <a:pt x="26990" y="96520"/>
                  </a:lnTo>
                  <a:close/>
                </a:path>
                <a:path w="125095" h="283210">
                  <a:moveTo>
                    <a:pt x="43059" y="110244"/>
                  </a:moveTo>
                  <a:lnTo>
                    <a:pt x="42852" y="114300"/>
                  </a:lnTo>
                  <a:lnTo>
                    <a:pt x="37785" y="119380"/>
                  </a:lnTo>
                  <a:lnTo>
                    <a:pt x="42613" y="119380"/>
                  </a:lnTo>
                  <a:lnTo>
                    <a:pt x="43059" y="110244"/>
                  </a:lnTo>
                  <a:close/>
                </a:path>
                <a:path w="125095" h="283210">
                  <a:moveTo>
                    <a:pt x="43359" y="102803"/>
                  </a:moveTo>
                  <a:lnTo>
                    <a:pt x="43191" y="107544"/>
                  </a:lnTo>
                  <a:lnTo>
                    <a:pt x="43249" y="106367"/>
                  </a:lnTo>
                  <a:lnTo>
                    <a:pt x="43359" y="102803"/>
                  </a:lnTo>
                  <a:close/>
                </a:path>
                <a:path w="125095" h="283210">
                  <a:moveTo>
                    <a:pt x="23263" y="47166"/>
                  </a:moveTo>
                  <a:lnTo>
                    <a:pt x="23255" y="62230"/>
                  </a:lnTo>
                  <a:lnTo>
                    <a:pt x="22958" y="77470"/>
                  </a:lnTo>
                  <a:lnTo>
                    <a:pt x="22422" y="92710"/>
                  </a:lnTo>
                  <a:lnTo>
                    <a:pt x="21717" y="106367"/>
                  </a:lnTo>
                  <a:lnTo>
                    <a:pt x="22009" y="101600"/>
                  </a:lnTo>
                  <a:lnTo>
                    <a:pt x="26990" y="96520"/>
                  </a:lnTo>
                  <a:lnTo>
                    <a:pt x="43581" y="96520"/>
                  </a:lnTo>
                  <a:lnTo>
                    <a:pt x="43716" y="92710"/>
                  </a:lnTo>
                  <a:lnTo>
                    <a:pt x="44044" y="77470"/>
                  </a:lnTo>
                  <a:lnTo>
                    <a:pt x="44027" y="57150"/>
                  </a:lnTo>
                  <a:lnTo>
                    <a:pt x="27979" y="57150"/>
                  </a:lnTo>
                  <a:lnTo>
                    <a:pt x="23321" y="53340"/>
                  </a:lnTo>
                  <a:lnTo>
                    <a:pt x="23263" y="47166"/>
                  </a:lnTo>
                  <a:close/>
                </a:path>
                <a:path w="125095" h="283210">
                  <a:moveTo>
                    <a:pt x="43581" y="96520"/>
                  </a:moveTo>
                  <a:lnTo>
                    <a:pt x="26990" y="96520"/>
                  </a:lnTo>
                  <a:lnTo>
                    <a:pt x="38804" y="97790"/>
                  </a:lnTo>
                  <a:lnTo>
                    <a:pt x="43359" y="102803"/>
                  </a:lnTo>
                  <a:lnTo>
                    <a:pt x="43581" y="96520"/>
                  </a:lnTo>
                  <a:close/>
                </a:path>
                <a:path w="125095" h="283210">
                  <a:moveTo>
                    <a:pt x="38971" y="36830"/>
                  </a:moveTo>
                  <a:lnTo>
                    <a:pt x="27665" y="36830"/>
                  </a:lnTo>
                  <a:lnTo>
                    <a:pt x="23214" y="41902"/>
                  </a:lnTo>
                  <a:lnTo>
                    <a:pt x="23321" y="53340"/>
                  </a:lnTo>
                  <a:lnTo>
                    <a:pt x="27979" y="57150"/>
                  </a:lnTo>
                  <a:lnTo>
                    <a:pt x="39358" y="57150"/>
                  </a:lnTo>
                  <a:lnTo>
                    <a:pt x="43924" y="52070"/>
                  </a:lnTo>
                  <a:lnTo>
                    <a:pt x="43836" y="45987"/>
                  </a:lnTo>
                  <a:lnTo>
                    <a:pt x="43693" y="40628"/>
                  </a:lnTo>
                  <a:lnTo>
                    <a:pt x="38971" y="36830"/>
                  </a:lnTo>
                  <a:close/>
                </a:path>
                <a:path w="125095" h="283210">
                  <a:moveTo>
                    <a:pt x="43863" y="46990"/>
                  </a:moveTo>
                  <a:lnTo>
                    <a:pt x="43924" y="52070"/>
                  </a:lnTo>
                  <a:lnTo>
                    <a:pt x="39358" y="57150"/>
                  </a:lnTo>
                  <a:lnTo>
                    <a:pt x="44027" y="57150"/>
                  </a:lnTo>
                  <a:lnTo>
                    <a:pt x="43863" y="46990"/>
                  </a:lnTo>
                  <a:close/>
                </a:path>
                <a:path w="125095" h="283210">
                  <a:moveTo>
                    <a:pt x="35231" y="0"/>
                  </a:moveTo>
                  <a:lnTo>
                    <a:pt x="24555" y="0"/>
                  </a:lnTo>
                  <a:lnTo>
                    <a:pt x="21112" y="2540"/>
                  </a:lnTo>
                  <a:lnTo>
                    <a:pt x="15873" y="8890"/>
                  </a:lnTo>
                  <a:lnTo>
                    <a:pt x="13775" y="12700"/>
                  </a:lnTo>
                  <a:lnTo>
                    <a:pt x="9222" y="20320"/>
                  </a:lnTo>
                  <a:lnTo>
                    <a:pt x="6866" y="24130"/>
                  </a:lnTo>
                  <a:lnTo>
                    <a:pt x="2388" y="33020"/>
                  </a:lnTo>
                  <a:lnTo>
                    <a:pt x="4192" y="39370"/>
                  </a:lnTo>
                  <a:lnTo>
                    <a:pt x="12932" y="43180"/>
                  </a:lnTo>
                  <a:lnTo>
                    <a:pt x="18178" y="41902"/>
                  </a:lnTo>
                  <a:lnTo>
                    <a:pt x="20464" y="36830"/>
                  </a:lnTo>
                  <a:lnTo>
                    <a:pt x="23038" y="32236"/>
                  </a:lnTo>
                  <a:lnTo>
                    <a:pt x="22564" y="21590"/>
                  </a:lnTo>
                  <a:lnTo>
                    <a:pt x="22419" y="17780"/>
                  </a:lnTo>
                  <a:lnTo>
                    <a:pt x="20963" y="8890"/>
                  </a:lnTo>
                  <a:lnTo>
                    <a:pt x="24245" y="3810"/>
                  </a:lnTo>
                  <a:lnTo>
                    <a:pt x="34574" y="1270"/>
                  </a:lnTo>
                  <a:lnTo>
                    <a:pt x="36747" y="1270"/>
                  </a:lnTo>
                  <a:lnTo>
                    <a:pt x="35231" y="0"/>
                  </a:lnTo>
                  <a:close/>
                </a:path>
                <a:path w="125095" h="283210">
                  <a:moveTo>
                    <a:pt x="29678" y="21590"/>
                  </a:moveTo>
                  <a:lnTo>
                    <a:pt x="26261" y="26670"/>
                  </a:lnTo>
                  <a:lnTo>
                    <a:pt x="23038" y="32236"/>
                  </a:lnTo>
                  <a:lnTo>
                    <a:pt x="23144" y="36830"/>
                  </a:lnTo>
                  <a:lnTo>
                    <a:pt x="23214" y="41902"/>
                  </a:lnTo>
                  <a:lnTo>
                    <a:pt x="27665" y="36830"/>
                  </a:lnTo>
                  <a:lnTo>
                    <a:pt x="43569" y="36830"/>
                  </a:lnTo>
                  <a:lnTo>
                    <a:pt x="43387" y="31750"/>
                  </a:lnTo>
                  <a:lnTo>
                    <a:pt x="42753" y="22860"/>
                  </a:lnTo>
                  <a:lnTo>
                    <a:pt x="35002" y="22860"/>
                  </a:lnTo>
                  <a:lnTo>
                    <a:pt x="29678" y="21590"/>
                  </a:lnTo>
                  <a:close/>
                </a:path>
                <a:path w="125095" h="283210">
                  <a:moveTo>
                    <a:pt x="43569" y="36830"/>
                  </a:moveTo>
                  <a:lnTo>
                    <a:pt x="38971" y="36830"/>
                  </a:lnTo>
                  <a:lnTo>
                    <a:pt x="43693" y="40628"/>
                  </a:lnTo>
                  <a:lnTo>
                    <a:pt x="43569" y="36830"/>
                  </a:lnTo>
                  <a:close/>
                </a:path>
                <a:path w="125095" h="283210">
                  <a:moveTo>
                    <a:pt x="34574" y="1270"/>
                  </a:moveTo>
                  <a:lnTo>
                    <a:pt x="24245" y="3810"/>
                  </a:lnTo>
                  <a:lnTo>
                    <a:pt x="20963" y="8890"/>
                  </a:lnTo>
                  <a:lnTo>
                    <a:pt x="22419" y="17780"/>
                  </a:lnTo>
                  <a:lnTo>
                    <a:pt x="23038" y="32236"/>
                  </a:lnTo>
                  <a:lnTo>
                    <a:pt x="26261" y="26670"/>
                  </a:lnTo>
                  <a:lnTo>
                    <a:pt x="29678" y="21590"/>
                  </a:lnTo>
                  <a:lnTo>
                    <a:pt x="36710" y="21590"/>
                  </a:lnTo>
                  <a:lnTo>
                    <a:pt x="40126" y="19050"/>
                  </a:lnTo>
                  <a:lnTo>
                    <a:pt x="41365" y="12700"/>
                  </a:lnTo>
                  <a:lnTo>
                    <a:pt x="41252" y="11430"/>
                  </a:lnTo>
                  <a:lnTo>
                    <a:pt x="39836" y="5080"/>
                  </a:lnTo>
                  <a:lnTo>
                    <a:pt x="34574" y="1270"/>
                  </a:lnTo>
                  <a:close/>
                </a:path>
                <a:path w="125095" h="283210">
                  <a:moveTo>
                    <a:pt x="36710" y="21590"/>
                  </a:moveTo>
                  <a:lnTo>
                    <a:pt x="29678" y="21590"/>
                  </a:lnTo>
                  <a:lnTo>
                    <a:pt x="35002" y="22860"/>
                  </a:lnTo>
                  <a:lnTo>
                    <a:pt x="36710" y="21590"/>
                  </a:lnTo>
                  <a:close/>
                </a:path>
                <a:path w="125095" h="283210">
                  <a:moveTo>
                    <a:pt x="41351" y="11873"/>
                  </a:moveTo>
                  <a:lnTo>
                    <a:pt x="41365" y="12700"/>
                  </a:lnTo>
                  <a:lnTo>
                    <a:pt x="40126" y="19050"/>
                  </a:lnTo>
                  <a:lnTo>
                    <a:pt x="35002" y="22860"/>
                  </a:lnTo>
                  <a:lnTo>
                    <a:pt x="42753" y="22860"/>
                  </a:lnTo>
                  <a:lnTo>
                    <a:pt x="42481" y="19050"/>
                  </a:lnTo>
                  <a:lnTo>
                    <a:pt x="42103" y="15240"/>
                  </a:lnTo>
                  <a:lnTo>
                    <a:pt x="41351" y="11873"/>
                  </a:lnTo>
                  <a:close/>
                </a:path>
                <a:path w="125095" h="283210">
                  <a:moveTo>
                    <a:pt x="36747" y="1270"/>
                  </a:moveTo>
                  <a:lnTo>
                    <a:pt x="34574" y="1270"/>
                  </a:lnTo>
                  <a:lnTo>
                    <a:pt x="39836" y="5080"/>
                  </a:lnTo>
                  <a:lnTo>
                    <a:pt x="41351" y="11873"/>
                  </a:lnTo>
                  <a:lnTo>
                    <a:pt x="41344" y="11430"/>
                  </a:lnTo>
                  <a:lnTo>
                    <a:pt x="39778" y="3810"/>
                  </a:lnTo>
                  <a:lnTo>
                    <a:pt x="36747" y="127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66079" y="4321669"/>
              <a:ext cx="137809" cy="25215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30274" y="4343491"/>
              <a:ext cx="166542" cy="12012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5581916" y="4337608"/>
              <a:ext cx="92710" cy="266065"/>
            </a:xfrm>
            <a:custGeom>
              <a:avLst/>
              <a:gdLst/>
              <a:ahLst/>
              <a:cxnLst/>
              <a:rect l="l" t="t" r="r" b="b"/>
              <a:pathLst>
                <a:path w="92710" h="266064">
                  <a:moveTo>
                    <a:pt x="37731" y="49403"/>
                  </a:moveTo>
                  <a:lnTo>
                    <a:pt x="37680" y="38290"/>
                  </a:lnTo>
                  <a:lnTo>
                    <a:pt x="37668" y="37617"/>
                  </a:lnTo>
                  <a:lnTo>
                    <a:pt x="37401" y="33985"/>
                  </a:lnTo>
                  <a:lnTo>
                    <a:pt x="37223" y="31470"/>
                  </a:lnTo>
                  <a:lnTo>
                    <a:pt x="34785" y="20599"/>
                  </a:lnTo>
                  <a:lnTo>
                    <a:pt x="33032" y="15671"/>
                  </a:lnTo>
                  <a:lnTo>
                    <a:pt x="26949" y="7734"/>
                  </a:lnTo>
                  <a:lnTo>
                    <a:pt x="21336" y="6985"/>
                  </a:lnTo>
                  <a:lnTo>
                    <a:pt x="13855" y="12725"/>
                  </a:lnTo>
                  <a:lnTo>
                    <a:pt x="12865" y="17653"/>
                  </a:lnTo>
                  <a:lnTo>
                    <a:pt x="16383" y="23787"/>
                  </a:lnTo>
                  <a:lnTo>
                    <a:pt x="16903" y="26517"/>
                  </a:lnTo>
                  <a:lnTo>
                    <a:pt x="18072" y="33909"/>
                  </a:lnTo>
                  <a:lnTo>
                    <a:pt x="18161" y="43827"/>
                  </a:lnTo>
                  <a:lnTo>
                    <a:pt x="17678" y="58559"/>
                  </a:lnTo>
                  <a:lnTo>
                    <a:pt x="16649" y="73329"/>
                  </a:lnTo>
                  <a:lnTo>
                    <a:pt x="15252" y="88061"/>
                  </a:lnTo>
                  <a:lnTo>
                    <a:pt x="14300" y="97142"/>
                  </a:lnTo>
                  <a:lnTo>
                    <a:pt x="13119" y="108419"/>
                  </a:lnTo>
                  <a:lnTo>
                    <a:pt x="9512" y="142532"/>
                  </a:lnTo>
                  <a:lnTo>
                    <a:pt x="6007" y="176441"/>
                  </a:lnTo>
                  <a:lnTo>
                    <a:pt x="1320" y="225920"/>
                  </a:lnTo>
                  <a:lnTo>
                    <a:pt x="800" y="234340"/>
                  </a:lnTo>
                  <a:lnTo>
                    <a:pt x="685" y="235153"/>
                  </a:lnTo>
                  <a:lnTo>
                    <a:pt x="215" y="244513"/>
                  </a:lnTo>
                  <a:lnTo>
                    <a:pt x="114" y="246672"/>
                  </a:lnTo>
                  <a:lnTo>
                    <a:pt x="0" y="248920"/>
                  </a:lnTo>
                  <a:lnTo>
                    <a:pt x="2108" y="258838"/>
                  </a:lnTo>
                  <a:lnTo>
                    <a:pt x="18275" y="265747"/>
                  </a:lnTo>
                  <a:lnTo>
                    <a:pt x="25666" y="261696"/>
                  </a:lnTo>
                  <a:lnTo>
                    <a:pt x="34264" y="253682"/>
                  </a:lnTo>
                  <a:lnTo>
                    <a:pt x="34302" y="252539"/>
                  </a:lnTo>
                  <a:lnTo>
                    <a:pt x="34442" y="248793"/>
                  </a:lnTo>
                  <a:lnTo>
                    <a:pt x="29972" y="244005"/>
                  </a:lnTo>
                  <a:lnTo>
                    <a:pt x="29476" y="243459"/>
                  </a:lnTo>
                  <a:lnTo>
                    <a:pt x="26314" y="242658"/>
                  </a:lnTo>
                  <a:lnTo>
                    <a:pt x="23012" y="243763"/>
                  </a:lnTo>
                  <a:lnTo>
                    <a:pt x="22821" y="244005"/>
                  </a:lnTo>
                  <a:lnTo>
                    <a:pt x="22847" y="240614"/>
                  </a:lnTo>
                  <a:lnTo>
                    <a:pt x="22491" y="247789"/>
                  </a:lnTo>
                  <a:lnTo>
                    <a:pt x="22847" y="240487"/>
                  </a:lnTo>
                  <a:lnTo>
                    <a:pt x="23291" y="229692"/>
                  </a:lnTo>
                  <a:lnTo>
                    <a:pt x="23406" y="227076"/>
                  </a:lnTo>
                  <a:lnTo>
                    <a:pt x="24345" y="212826"/>
                  </a:lnTo>
                  <a:lnTo>
                    <a:pt x="25514" y="198602"/>
                  </a:lnTo>
                  <a:lnTo>
                    <a:pt x="25869" y="194716"/>
                  </a:lnTo>
                  <a:lnTo>
                    <a:pt x="26797" y="184391"/>
                  </a:lnTo>
                  <a:lnTo>
                    <a:pt x="26174" y="190423"/>
                  </a:lnTo>
                  <a:lnTo>
                    <a:pt x="27000" y="182245"/>
                  </a:lnTo>
                  <a:lnTo>
                    <a:pt x="27927" y="172161"/>
                  </a:lnTo>
                  <a:lnTo>
                    <a:pt x="30467" y="144602"/>
                  </a:lnTo>
                  <a:lnTo>
                    <a:pt x="33286" y="114693"/>
                  </a:lnTo>
                  <a:lnTo>
                    <a:pt x="34201" y="104813"/>
                  </a:lnTo>
                  <a:lnTo>
                    <a:pt x="37642" y="59004"/>
                  </a:lnTo>
                  <a:lnTo>
                    <a:pt x="37693" y="53746"/>
                  </a:lnTo>
                  <a:lnTo>
                    <a:pt x="37731" y="49403"/>
                  </a:lnTo>
                  <a:close/>
                </a:path>
                <a:path w="92710" h="266064">
                  <a:moveTo>
                    <a:pt x="92595" y="202958"/>
                  </a:moveTo>
                  <a:lnTo>
                    <a:pt x="91630" y="161378"/>
                  </a:lnTo>
                  <a:lnTo>
                    <a:pt x="89776" y="120865"/>
                  </a:lnTo>
                  <a:lnTo>
                    <a:pt x="89979" y="126022"/>
                  </a:lnTo>
                  <a:lnTo>
                    <a:pt x="89725" y="120091"/>
                  </a:lnTo>
                  <a:lnTo>
                    <a:pt x="89725" y="119799"/>
                  </a:lnTo>
                  <a:lnTo>
                    <a:pt x="89598" y="117309"/>
                  </a:lnTo>
                  <a:lnTo>
                    <a:pt x="89420" y="113779"/>
                  </a:lnTo>
                  <a:lnTo>
                    <a:pt x="89192" y="109118"/>
                  </a:lnTo>
                  <a:lnTo>
                    <a:pt x="88315" y="92202"/>
                  </a:lnTo>
                  <a:lnTo>
                    <a:pt x="87109" y="64592"/>
                  </a:lnTo>
                  <a:lnTo>
                    <a:pt x="86118" y="36969"/>
                  </a:lnTo>
                  <a:lnTo>
                    <a:pt x="85382" y="9347"/>
                  </a:lnTo>
                  <a:lnTo>
                    <a:pt x="85267" y="4127"/>
                  </a:lnTo>
                  <a:lnTo>
                    <a:pt x="80962" y="0"/>
                  </a:lnTo>
                  <a:lnTo>
                    <a:pt x="70700" y="228"/>
                  </a:lnTo>
                  <a:lnTo>
                    <a:pt x="66636" y="4292"/>
                  </a:lnTo>
                  <a:lnTo>
                    <a:pt x="66522" y="9347"/>
                  </a:lnTo>
                  <a:lnTo>
                    <a:pt x="66179" y="37223"/>
                  </a:lnTo>
                  <a:lnTo>
                    <a:pt x="66306" y="65100"/>
                  </a:lnTo>
                  <a:lnTo>
                    <a:pt x="66865" y="92976"/>
                  </a:lnTo>
                  <a:lnTo>
                    <a:pt x="67602" y="114782"/>
                  </a:lnTo>
                  <a:lnTo>
                    <a:pt x="67792" y="120726"/>
                  </a:lnTo>
                  <a:lnTo>
                    <a:pt x="67792" y="120853"/>
                  </a:lnTo>
                  <a:lnTo>
                    <a:pt x="68008" y="126022"/>
                  </a:lnTo>
                  <a:lnTo>
                    <a:pt x="68059" y="126911"/>
                  </a:lnTo>
                  <a:lnTo>
                    <a:pt x="68694" y="141554"/>
                  </a:lnTo>
                  <a:lnTo>
                    <a:pt x="70650" y="182930"/>
                  </a:lnTo>
                  <a:lnTo>
                    <a:pt x="72986" y="224980"/>
                  </a:lnTo>
                  <a:lnTo>
                    <a:pt x="79349" y="253695"/>
                  </a:lnTo>
                  <a:lnTo>
                    <a:pt x="87020" y="252755"/>
                  </a:lnTo>
                  <a:lnTo>
                    <a:pt x="92570" y="215874"/>
                  </a:lnTo>
                  <a:lnTo>
                    <a:pt x="92595" y="202958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77713" y="4287683"/>
              <a:ext cx="277983" cy="16132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8499727" y="2757384"/>
              <a:ext cx="57785" cy="167640"/>
            </a:xfrm>
            <a:custGeom>
              <a:avLst/>
              <a:gdLst/>
              <a:ahLst/>
              <a:cxnLst/>
              <a:rect l="l" t="t" r="r" b="b"/>
              <a:pathLst>
                <a:path w="57784" h="167639">
                  <a:moveTo>
                    <a:pt x="17972" y="125683"/>
                  </a:moveTo>
                  <a:lnTo>
                    <a:pt x="10087" y="159889"/>
                  </a:lnTo>
                  <a:lnTo>
                    <a:pt x="12364" y="164651"/>
                  </a:lnTo>
                  <a:lnTo>
                    <a:pt x="19888" y="167308"/>
                  </a:lnTo>
                  <a:lnTo>
                    <a:pt x="23435" y="166403"/>
                  </a:lnTo>
                  <a:lnTo>
                    <a:pt x="25688" y="163889"/>
                  </a:lnTo>
                  <a:lnTo>
                    <a:pt x="32592" y="155376"/>
                  </a:lnTo>
                  <a:lnTo>
                    <a:pt x="38427" y="145919"/>
                  </a:lnTo>
                  <a:lnTo>
                    <a:pt x="41363" y="138289"/>
                  </a:lnTo>
                  <a:lnTo>
                    <a:pt x="24165" y="138289"/>
                  </a:lnTo>
                  <a:lnTo>
                    <a:pt x="18223" y="132754"/>
                  </a:lnTo>
                  <a:lnTo>
                    <a:pt x="17972" y="125683"/>
                  </a:lnTo>
                  <a:close/>
                </a:path>
                <a:path w="57784" h="167639">
                  <a:moveTo>
                    <a:pt x="17745" y="119264"/>
                  </a:moveTo>
                  <a:lnTo>
                    <a:pt x="18223" y="132754"/>
                  </a:lnTo>
                  <a:lnTo>
                    <a:pt x="24165" y="138289"/>
                  </a:lnTo>
                  <a:lnTo>
                    <a:pt x="38322" y="137787"/>
                  </a:lnTo>
                  <a:lnTo>
                    <a:pt x="42659" y="133131"/>
                  </a:lnTo>
                  <a:lnTo>
                    <a:pt x="43503" y="125683"/>
                  </a:lnTo>
                  <a:lnTo>
                    <a:pt x="43581" y="124062"/>
                  </a:lnTo>
                  <a:lnTo>
                    <a:pt x="26422" y="124062"/>
                  </a:lnTo>
                  <a:lnTo>
                    <a:pt x="18759" y="121375"/>
                  </a:lnTo>
                  <a:lnTo>
                    <a:pt x="17745" y="119264"/>
                  </a:lnTo>
                  <a:close/>
                </a:path>
                <a:path w="57784" h="167639">
                  <a:moveTo>
                    <a:pt x="42659" y="133131"/>
                  </a:moveTo>
                  <a:lnTo>
                    <a:pt x="38322" y="137787"/>
                  </a:lnTo>
                  <a:lnTo>
                    <a:pt x="24165" y="138289"/>
                  </a:lnTo>
                  <a:lnTo>
                    <a:pt x="41363" y="138289"/>
                  </a:lnTo>
                  <a:lnTo>
                    <a:pt x="42372" y="135667"/>
                  </a:lnTo>
                  <a:lnTo>
                    <a:pt x="42659" y="133131"/>
                  </a:lnTo>
                  <a:close/>
                </a:path>
                <a:path w="57784" h="167639">
                  <a:moveTo>
                    <a:pt x="43606" y="124771"/>
                  </a:moveTo>
                  <a:lnTo>
                    <a:pt x="42659" y="133131"/>
                  </a:lnTo>
                  <a:lnTo>
                    <a:pt x="43856" y="131846"/>
                  </a:lnTo>
                  <a:lnTo>
                    <a:pt x="43606" y="124771"/>
                  </a:lnTo>
                  <a:close/>
                </a:path>
                <a:path w="57784" h="167639">
                  <a:moveTo>
                    <a:pt x="17283" y="118304"/>
                  </a:moveTo>
                  <a:lnTo>
                    <a:pt x="17843" y="122038"/>
                  </a:lnTo>
                  <a:lnTo>
                    <a:pt x="17972" y="125683"/>
                  </a:lnTo>
                  <a:lnTo>
                    <a:pt x="17745" y="119264"/>
                  </a:lnTo>
                  <a:lnTo>
                    <a:pt x="17283" y="118304"/>
                  </a:lnTo>
                  <a:close/>
                </a:path>
                <a:path w="57784" h="167639">
                  <a:moveTo>
                    <a:pt x="37414" y="112153"/>
                  </a:moveTo>
                  <a:lnTo>
                    <a:pt x="23257" y="112655"/>
                  </a:lnTo>
                  <a:lnTo>
                    <a:pt x="17721" y="118596"/>
                  </a:lnTo>
                  <a:lnTo>
                    <a:pt x="17745" y="119264"/>
                  </a:lnTo>
                  <a:lnTo>
                    <a:pt x="18759" y="121375"/>
                  </a:lnTo>
                  <a:lnTo>
                    <a:pt x="26422" y="124062"/>
                  </a:lnTo>
                  <a:lnTo>
                    <a:pt x="39190" y="117927"/>
                  </a:lnTo>
                  <a:lnTo>
                    <a:pt x="40279" y="114823"/>
                  </a:lnTo>
                  <a:lnTo>
                    <a:pt x="37414" y="112153"/>
                  </a:lnTo>
                  <a:close/>
                </a:path>
                <a:path w="57784" h="167639">
                  <a:moveTo>
                    <a:pt x="40279" y="114823"/>
                  </a:moveTo>
                  <a:lnTo>
                    <a:pt x="39190" y="117927"/>
                  </a:lnTo>
                  <a:lnTo>
                    <a:pt x="26422" y="124062"/>
                  </a:lnTo>
                  <a:lnTo>
                    <a:pt x="43581" y="124062"/>
                  </a:lnTo>
                  <a:lnTo>
                    <a:pt x="43363" y="117927"/>
                  </a:lnTo>
                  <a:lnTo>
                    <a:pt x="43242" y="117582"/>
                  </a:lnTo>
                  <a:lnTo>
                    <a:pt x="40279" y="114823"/>
                  </a:lnTo>
                  <a:close/>
                </a:path>
                <a:path w="57784" h="167639">
                  <a:moveTo>
                    <a:pt x="14506" y="112525"/>
                  </a:moveTo>
                  <a:lnTo>
                    <a:pt x="17745" y="119264"/>
                  </a:lnTo>
                  <a:lnTo>
                    <a:pt x="17721" y="118596"/>
                  </a:lnTo>
                  <a:lnTo>
                    <a:pt x="22004" y="114000"/>
                  </a:lnTo>
                  <a:lnTo>
                    <a:pt x="17791" y="114000"/>
                  </a:lnTo>
                  <a:lnTo>
                    <a:pt x="14506" y="112525"/>
                  </a:lnTo>
                  <a:close/>
                </a:path>
                <a:path w="57784" h="167639">
                  <a:moveTo>
                    <a:pt x="37379" y="100902"/>
                  </a:moveTo>
                  <a:lnTo>
                    <a:pt x="41878" y="110265"/>
                  </a:lnTo>
                  <a:lnTo>
                    <a:pt x="40279" y="114823"/>
                  </a:lnTo>
                  <a:lnTo>
                    <a:pt x="43355" y="117688"/>
                  </a:lnTo>
                  <a:lnTo>
                    <a:pt x="41937" y="110385"/>
                  </a:lnTo>
                  <a:lnTo>
                    <a:pt x="37379" y="100902"/>
                  </a:lnTo>
                  <a:close/>
                </a:path>
                <a:path w="57784" h="167639">
                  <a:moveTo>
                    <a:pt x="41215" y="112153"/>
                  </a:moveTo>
                  <a:lnTo>
                    <a:pt x="37414" y="112153"/>
                  </a:lnTo>
                  <a:lnTo>
                    <a:pt x="40279" y="114823"/>
                  </a:lnTo>
                  <a:lnTo>
                    <a:pt x="41215" y="112153"/>
                  </a:lnTo>
                  <a:close/>
                </a:path>
                <a:path w="57784" h="167639">
                  <a:moveTo>
                    <a:pt x="28078" y="94808"/>
                  </a:moveTo>
                  <a:lnTo>
                    <a:pt x="26020" y="95797"/>
                  </a:lnTo>
                  <a:lnTo>
                    <a:pt x="21861" y="100792"/>
                  </a:lnTo>
                  <a:lnTo>
                    <a:pt x="15149" y="101405"/>
                  </a:lnTo>
                  <a:lnTo>
                    <a:pt x="12623" y="108607"/>
                  </a:lnTo>
                  <a:lnTo>
                    <a:pt x="14506" y="112525"/>
                  </a:lnTo>
                  <a:lnTo>
                    <a:pt x="17791" y="114000"/>
                  </a:lnTo>
                  <a:lnTo>
                    <a:pt x="25387" y="111099"/>
                  </a:lnTo>
                  <a:lnTo>
                    <a:pt x="29931" y="100976"/>
                  </a:lnTo>
                  <a:lnTo>
                    <a:pt x="29789" y="97495"/>
                  </a:lnTo>
                  <a:lnTo>
                    <a:pt x="29671" y="96582"/>
                  </a:lnTo>
                  <a:lnTo>
                    <a:pt x="28841" y="95075"/>
                  </a:lnTo>
                  <a:lnTo>
                    <a:pt x="28078" y="94808"/>
                  </a:lnTo>
                  <a:close/>
                </a:path>
                <a:path w="57784" h="167639">
                  <a:moveTo>
                    <a:pt x="28841" y="95075"/>
                  </a:moveTo>
                  <a:lnTo>
                    <a:pt x="29671" y="96582"/>
                  </a:lnTo>
                  <a:lnTo>
                    <a:pt x="29789" y="97495"/>
                  </a:lnTo>
                  <a:lnTo>
                    <a:pt x="29931" y="100976"/>
                  </a:lnTo>
                  <a:lnTo>
                    <a:pt x="25380" y="111113"/>
                  </a:lnTo>
                  <a:lnTo>
                    <a:pt x="17791" y="114000"/>
                  </a:lnTo>
                  <a:lnTo>
                    <a:pt x="22004" y="114000"/>
                  </a:lnTo>
                  <a:lnTo>
                    <a:pt x="23257" y="112655"/>
                  </a:lnTo>
                  <a:lnTo>
                    <a:pt x="37414" y="112153"/>
                  </a:lnTo>
                  <a:lnTo>
                    <a:pt x="41215" y="112153"/>
                  </a:lnTo>
                  <a:lnTo>
                    <a:pt x="41878" y="110265"/>
                  </a:lnTo>
                  <a:lnTo>
                    <a:pt x="35741" y="97495"/>
                  </a:lnTo>
                  <a:lnTo>
                    <a:pt x="28841" y="95075"/>
                  </a:lnTo>
                  <a:close/>
                </a:path>
                <a:path w="57784" h="167639">
                  <a:moveTo>
                    <a:pt x="13173" y="111927"/>
                  </a:moveTo>
                  <a:lnTo>
                    <a:pt x="14799" y="113134"/>
                  </a:lnTo>
                  <a:lnTo>
                    <a:pt x="14506" y="112525"/>
                  </a:lnTo>
                  <a:lnTo>
                    <a:pt x="13173" y="111927"/>
                  </a:lnTo>
                  <a:close/>
                </a:path>
                <a:path w="57784" h="167639">
                  <a:moveTo>
                    <a:pt x="4888" y="94131"/>
                  </a:moveTo>
                  <a:lnTo>
                    <a:pt x="1981" y="100609"/>
                  </a:lnTo>
                  <a:lnTo>
                    <a:pt x="4868" y="108198"/>
                  </a:lnTo>
                  <a:lnTo>
                    <a:pt x="14506" y="112525"/>
                  </a:lnTo>
                  <a:lnTo>
                    <a:pt x="12623" y="108607"/>
                  </a:lnTo>
                  <a:lnTo>
                    <a:pt x="15105" y="101531"/>
                  </a:lnTo>
                  <a:lnTo>
                    <a:pt x="13776" y="101531"/>
                  </a:lnTo>
                  <a:lnTo>
                    <a:pt x="4888" y="94131"/>
                  </a:lnTo>
                  <a:close/>
                </a:path>
                <a:path w="57784" h="167639">
                  <a:moveTo>
                    <a:pt x="2191" y="84808"/>
                  </a:moveTo>
                  <a:lnTo>
                    <a:pt x="0" y="88759"/>
                  </a:lnTo>
                  <a:lnTo>
                    <a:pt x="43" y="102064"/>
                  </a:lnTo>
                  <a:lnTo>
                    <a:pt x="4775" y="108157"/>
                  </a:lnTo>
                  <a:lnTo>
                    <a:pt x="1981" y="100609"/>
                  </a:lnTo>
                  <a:lnTo>
                    <a:pt x="4888" y="94131"/>
                  </a:lnTo>
                  <a:lnTo>
                    <a:pt x="2891" y="92469"/>
                  </a:lnTo>
                  <a:lnTo>
                    <a:pt x="2191" y="84808"/>
                  </a:lnTo>
                  <a:close/>
                </a:path>
                <a:path w="57784" h="167639">
                  <a:moveTo>
                    <a:pt x="15370" y="84797"/>
                  </a:moveTo>
                  <a:lnTo>
                    <a:pt x="7781" y="87685"/>
                  </a:lnTo>
                  <a:lnTo>
                    <a:pt x="4888" y="94131"/>
                  </a:lnTo>
                  <a:lnTo>
                    <a:pt x="13776" y="101531"/>
                  </a:lnTo>
                  <a:lnTo>
                    <a:pt x="15149" y="101405"/>
                  </a:lnTo>
                  <a:lnTo>
                    <a:pt x="15300" y="100976"/>
                  </a:lnTo>
                  <a:lnTo>
                    <a:pt x="26020" y="95797"/>
                  </a:lnTo>
                  <a:lnTo>
                    <a:pt x="27933" y="93427"/>
                  </a:lnTo>
                  <a:lnTo>
                    <a:pt x="27835" y="93210"/>
                  </a:lnTo>
                  <a:lnTo>
                    <a:pt x="29058" y="90941"/>
                  </a:lnTo>
                  <a:lnTo>
                    <a:pt x="15370" y="84797"/>
                  </a:lnTo>
                  <a:close/>
                </a:path>
                <a:path w="57784" h="167639">
                  <a:moveTo>
                    <a:pt x="15149" y="101405"/>
                  </a:moveTo>
                  <a:lnTo>
                    <a:pt x="13776" y="101531"/>
                  </a:lnTo>
                  <a:lnTo>
                    <a:pt x="15105" y="101531"/>
                  </a:lnTo>
                  <a:close/>
                </a:path>
                <a:path w="57784" h="167639">
                  <a:moveTo>
                    <a:pt x="26020" y="95797"/>
                  </a:moveTo>
                  <a:lnTo>
                    <a:pt x="15400" y="100902"/>
                  </a:lnTo>
                  <a:lnTo>
                    <a:pt x="15149" y="101405"/>
                  </a:lnTo>
                  <a:lnTo>
                    <a:pt x="21861" y="100792"/>
                  </a:lnTo>
                  <a:lnTo>
                    <a:pt x="26020" y="95797"/>
                  </a:lnTo>
                  <a:close/>
                </a:path>
                <a:path w="57784" h="167639">
                  <a:moveTo>
                    <a:pt x="29586" y="91365"/>
                  </a:moveTo>
                  <a:lnTo>
                    <a:pt x="27933" y="93427"/>
                  </a:lnTo>
                  <a:lnTo>
                    <a:pt x="28841" y="95075"/>
                  </a:lnTo>
                  <a:lnTo>
                    <a:pt x="35741" y="97495"/>
                  </a:lnTo>
                  <a:lnTo>
                    <a:pt x="37379" y="100902"/>
                  </a:lnTo>
                  <a:lnTo>
                    <a:pt x="35303" y="96582"/>
                  </a:lnTo>
                  <a:lnTo>
                    <a:pt x="29586" y="91365"/>
                  </a:lnTo>
                  <a:close/>
                </a:path>
                <a:path w="57784" h="167639">
                  <a:moveTo>
                    <a:pt x="27933" y="93427"/>
                  </a:moveTo>
                  <a:lnTo>
                    <a:pt x="26020" y="95797"/>
                  </a:lnTo>
                  <a:lnTo>
                    <a:pt x="28078" y="94808"/>
                  </a:lnTo>
                  <a:lnTo>
                    <a:pt x="28694" y="94808"/>
                  </a:lnTo>
                  <a:lnTo>
                    <a:pt x="27933" y="93427"/>
                  </a:lnTo>
                  <a:close/>
                </a:path>
                <a:path w="57784" h="167639">
                  <a:moveTo>
                    <a:pt x="28694" y="94808"/>
                  </a:moveTo>
                  <a:lnTo>
                    <a:pt x="28078" y="94808"/>
                  </a:lnTo>
                  <a:lnTo>
                    <a:pt x="28841" y="95075"/>
                  </a:lnTo>
                  <a:lnTo>
                    <a:pt x="28694" y="94808"/>
                  </a:lnTo>
                  <a:close/>
                </a:path>
                <a:path w="57784" h="167639">
                  <a:moveTo>
                    <a:pt x="17251" y="72964"/>
                  </a:moveTo>
                  <a:lnTo>
                    <a:pt x="10586" y="74253"/>
                  </a:lnTo>
                  <a:lnTo>
                    <a:pt x="2974" y="83397"/>
                  </a:lnTo>
                  <a:lnTo>
                    <a:pt x="2191" y="84808"/>
                  </a:lnTo>
                  <a:lnTo>
                    <a:pt x="2891" y="92469"/>
                  </a:lnTo>
                  <a:lnTo>
                    <a:pt x="4888" y="94131"/>
                  </a:lnTo>
                  <a:lnTo>
                    <a:pt x="7781" y="87685"/>
                  </a:lnTo>
                  <a:lnTo>
                    <a:pt x="15370" y="84797"/>
                  </a:lnTo>
                  <a:lnTo>
                    <a:pt x="30528" y="84797"/>
                  </a:lnTo>
                  <a:lnTo>
                    <a:pt x="29110" y="80067"/>
                  </a:lnTo>
                  <a:lnTo>
                    <a:pt x="22964" y="76042"/>
                  </a:lnTo>
                  <a:lnTo>
                    <a:pt x="17251" y="72964"/>
                  </a:lnTo>
                  <a:close/>
                </a:path>
                <a:path w="57784" h="167639">
                  <a:moveTo>
                    <a:pt x="29058" y="90941"/>
                  </a:moveTo>
                  <a:lnTo>
                    <a:pt x="27825" y="93228"/>
                  </a:lnTo>
                  <a:lnTo>
                    <a:pt x="27933" y="93427"/>
                  </a:lnTo>
                  <a:lnTo>
                    <a:pt x="29586" y="91365"/>
                  </a:lnTo>
                  <a:lnTo>
                    <a:pt x="29182" y="90996"/>
                  </a:lnTo>
                  <a:close/>
                </a:path>
                <a:path w="57784" h="167639">
                  <a:moveTo>
                    <a:pt x="27814" y="93210"/>
                  </a:moveTo>
                  <a:close/>
                </a:path>
                <a:path w="57784" h="167639">
                  <a:moveTo>
                    <a:pt x="27835" y="93210"/>
                  </a:moveTo>
                  <a:close/>
                </a:path>
                <a:path w="57784" h="167639">
                  <a:moveTo>
                    <a:pt x="29110" y="80067"/>
                  </a:moveTo>
                  <a:lnTo>
                    <a:pt x="31186" y="86993"/>
                  </a:lnTo>
                  <a:lnTo>
                    <a:pt x="29058" y="90941"/>
                  </a:lnTo>
                  <a:lnTo>
                    <a:pt x="29586" y="91365"/>
                  </a:lnTo>
                  <a:lnTo>
                    <a:pt x="30642" y="90048"/>
                  </a:lnTo>
                  <a:lnTo>
                    <a:pt x="34709" y="84612"/>
                  </a:lnTo>
                  <a:lnTo>
                    <a:pt x="37241" y="81013"/>
                  </a:lnTo>
                  <a:lnTo>
                    <a:pt x="30554" y="81013"/>
                  </a:lnTo>
                  <a:lnTo>
                    <a:pt x="29110" y="80067"/>
                  </a:lnTo>
                  <a:close/>
                </a:path>
                <a:path w="57784" h="167639">
                  <a:moveTo>
                    <a:pt x="30528" y="84797"/>
                  </a:moveTo>
                  <a:lnTo>
                    <a:pt x="15370" y="84797"/>
                  </a:lnTo>
                  <a:lnTo>
                    <a:pt x="29058" y="90941"/>
                  </a:lnTo>
                  <a:lnTo>
                    <a:pt x="31186" y="86993"/>
                  </a:lnTo>
                  <a:lnTo>
                    <a:pt x="30528" y="84797"/>
                  </a:lnTo>
                  <a:close/>
                </a:path>
                <a:path w="57784" h="167639">
                  <a:moveTo>
                    <a:pt x="24809" y="53524"/>
                  </a:moveTo>
                  <a:lnTo>
                    <a:pt x="16531" y="66165"/>
                  </a:lnTo>
                  <a:lnTo>
                    <a:pt x="11841" y="72745"/>
                  </a:lnTo>
                  <a:lnTo>
                    <a:pt x="2152" y="84383"/>
                  </a:lnTo>
                  <a:lnTo>
                    <a:pt x="2191" y="84808"/>
                  </a:lnTo>
                  <a:lnTo>
                    <a:pt x="2974" y="83397"/>
                  </a:lnTo>
                  <a:lnTo>
                    <a:pt x="10586" y="74253"/>
                  </a:lnTo>
                  <a:lnTo>
                    <a:pt x="17251" y="72964"/>
                  </a:lnTo>
                  <a:lnTo>
                    <a:pt x="18665" y="72964"/>
                  </a:lnTo>
                  <a:lnTo>
                    <a:pt x="17075" y="65336"/>
                  </a:lnTo>
                  <a:lnTo>
                    <a:pt x="24809" y="53524"/>
                  </a:lnTo>
                  <a:close/>
                </a:path>
                <a:path w="57784" h="167639">
                  <a:moveTo>
                    <a:pt x="32624" y="51881"/>
                  </a:moveTo>
                  <a:lnTo>
                    <a:pt x="24809" y="53524"/>
                  </a:lnTo>
                  <a:lnTo>
                    <a:pt x="17075" y="65336"/>
                  </a:lnTo>
                  <a:lnTo>
                    <a:pt x="18728" y="73268"/>
                  </a:lnTo>
                  <a:lnTo>
                    <a:pt x="22964" y="76042"/>
                  </a:lnTo>
                  <a:lnTo>
                    <a:pt x="28855" y="79217"/>
                  </a:lnTo>
                  <a:lnTo>
                    <a:pt x="29110" y="80067"/>
                  </a:lnTo>
                  <a:lnTo>
                    <a:pt x="30554" y="81013"/>
                  </a:lnTo>
                  <a:lnTo>
                    <a:pt x="38391" y="79378"/>
                  </a:lnTo>
                  <a:lnTo>
                    <a:pt x="42465" y="73268"/>
                  </a:lnTo>
                  <a:lnTo>
                    <a:pt x="46144" y="67062"/>
                  </a:lnTo>
                  <a:lnTo>
                    <a:pt x="44555" y="59559"/>
                  </a:lnTo>
                  <a:lnTo>
                    <a:pt x="32986" y="52036"/>
                  </a:lnTo>
                  <a:lnTo>
                    <a:pt x="32664" y="51950"/>
                  </a:lnTo>
                  <a:close/>
                </a:path>
                <a:path w="57784" h="167639">
                  <a:moveTo>
                    <a:pt x="38391" y="79378"/>
                  </a:moveTo>
                  <a:lnTo>
                    <a:pt x="30554" y="81013"/>
                  </a:lnTo>
                  <a:lnTo>
                    <a:pt x="37241" y="81013"/>
                  </a:lnTo>
                  <a:lnTo>
                    <a:pt x="38391" y="79378"/>
                  </a:lnTo>
                  <a:close/>
                </a:path>
                <a:path w="57784" h="167639">
                  <a:moveTo>
                    <a:pt x="22964" y="76042"/>
                  </a:moveTo>
                  <a:lnTo>
                    <a:pt x="29110" y="80067"/>
                  </a:lnTo>
                  <a:lnTo>
                    <a:pt x="28855" y="79217"/>
                  </a:lnTo>
                  <a:lnTo>
                    <a:pt x="22964" y="76042"/>
                  </a:lnTo>
                  <a:close/>
                </a:path>
                <a:path w="57784" h="167639">
                  <a:moveTo>
                    <a:pt x="42381" y="73411"/>
                  </a:moveTo>
                  <a:lnTo>
                    <a:pt x="38391" y="79378"/>
                  </a:lnTo>
                  <a:lnTo>
                    <a:pt x="42381" y="73411"/>
                  </a:lnTo>
                  <a:close/>
                </a:path>
                <a:path w="57784" h="167639">
                  <a:moveTo>
                    <a:pt x="18665" y="72964"/>
                  </a:moveTo>
                  <a:lnTo>
                    <a:pt x="17251" y="72964"/>
                  </a:lnTo>
                  <a:lnTo>
                    <a:pt x="22964" y="76042"/>
                  </a:lnTo>
                  <a:lnTo>
                    <a:pt x="18728" y="73268"/>
                  </a:lnTo>
                  <a:lnTo>
                    <a:pt x="18665" y="72964"/>
                  </a:lnTo>
                  <a:close/>
                </a:path>
                <a:path w="57784" h="167639">
                  <a:moveTo>
                    <a:pt x="46144" y="67062"/>
                  </a:moveTo>
                  <a:lnTo>
                    <a:pt x="42381" y="73411"/>
                  </a:lnTo>
                  <a:lnTo>
                    <a:pt x="46234" y="67486"/>
                  </a:lnTo>
                  <a:lnTo>
                    <a:pt x="46144" y="67062"/>
                  </a:lnTo>
                  <a:close/>
                </a:path>
                <a:path w="57784" h="167639">
                  <a:moveTo>
                    <a:pt x="32986" y="52036"/>
                  </a:moveTo>
                  <a:lnTo>
                    <a:pt x="44555" y="59559"/>
                  </a:lnTo>
                  <a:lnTo>
                    <a:pt x="46144" y="67062"/>
                  </a:lnTo>
                  <a:lnTo>
                    <a:pt x="46422" y="66594"/>
                  </a:lnTo>
                  <a:lnTo>
                    <a:pt x="49870" y="59466"/>
                  </a:lnTo>
                  <a:lnTo>
                    <a:pt x="51370" y="55523"/>
                  </a:lnTo>
                  <a:lnTo>
                    <a:pt x="46059" y="55523"/>
                  </a:lnTo>
                  <a:lnTo>
                    <a:pt x="32986" y="52036"/>
                  </a:lnTo>
                  <a:close/>
                </a:path>
                <a:path w="57784" h="167639">
                  <a:moveTo>
                    <a:pt x="52383" y="51861"/>
                  </a:moveTo>
                  <a:lnTo>
                    <a:pt x="32717" y="51861"/>
                  </a:lnTo>
                  <a:lnTo>
                    <a:pt x="32986" y="52036"/>
                  </a:lnTo>
                  <a:lnTo>
                    <a:pt x="46059" y="55523"/>
                  </a:lnTo>
                  <a:lnTo>
                    <a:pt x="52383" y="51861"/>
                  </a:lnTo>
                  <a:close/>
                </a:path>
                <a:path w="57784" h="167639">
                  <a:moveTo>
                    <a:pt x="52812" y="51613"/>
                  </a:moveTo>
                  <a:lnTo>
                    <a:pt x="46059" y="55523"/>
                  </a:lnTo>
                  <a:lnTo>
                    <a:pt x="51370" y="55523"/>
                  </a:lnTo>
                  <a:lnTo>
                    <a:pt x="52685" y="52066"/>
                  </a:lnTo>
                  <a:lnTo>
                    <a:pt x="52812" y="51613"/>
                  </a:lnTo>
                  <a:close/>
                </a:path>
                <a:path w="57784" h="167639">
                  <a:moveTo>
                    <a:pt x="28683" y="45074"/>
                  </a:moveTo>
                  <a:lnTo>
                    <a:pt x="28473" y="45860"/>
                  </a:lnTo>
                  <a:lnTo>
                    <a:pt x="25186" y="52948"/>
                  </a:lnTo>
                  <a:lnTo>
                    <a:pt x="24809" y="53524"/>
                  </a:lnTo>
                  <a:lnTo>
                    <a:pt x="32624" y="51881"/>
                  </a:lnTo>
                  <a:lnTo>
                    <a:pt x="28683" y="45074"/>
                  </a:lnTo>
                  <a:close/>
                </a:path>
                <a:path w="57784" h="167639">
                  <a:moveTo>
                    <a:pt x="32717" y="51861"/>
                  </a:moveTo>
                  <a:lnTo>
                    <a:pt x="32986" y="52036"/>
                  </a:lnTo>
                  <a:lnTo>
                    <a:pt x="32717" y="51861"/>
                  </a:lnTo>
                  <a:close/>
                </a:path>
                <a:path w="57784" h="167639">
                  <a:moveTo>
                    <a:pt x="35375" y="29933"/>
                  </a:moveTo>
                  <a:lnTo>
                    <a:pt x="32213" y="31836"/>
                  </a:lnTo>
                  <a:lnTo>
                    <a:pt x="28683" y="45074"/>
                  </a:lnTo>
                  <a:lnTo>
                    <a:pt x="32624" y="51881"/>
                  </a:lnTo>
                  <a:lnTo>
                    <a:pt x="52383" y="51861"/>
                  </a:lnTo>
                  <a:lnTo>
                    <a:pt x="52812" y="51613"/>
                  </a:lnTo>
                  <a:lnTo>
                    <a:pt x="54824" y="44436"/>
                  </a:lnTo>
                  <a:lnTo>
                    <a:pt x="56144" y="37890"/>
                  </a:lnTo>
                  <a:lnTo>
                    <a:pt x="56207" y="37398"/>
                  </a:lnTo>
                  <a:lnTo>
                    <a:pt x="53672" y="33338"/>
                  </a:lnTo>
                  <a:lnTo>
                    <a:pt x="42214" y="33338"/>
                  </a:lnTo>
                  <a:lnTo>
                    <a:pt x="35375" y="29933"/>
                  </a:lnTo>
                  <a:close/>
                </a:path>
                <a:path w="57784" h="167639">
                  <a:moveTo>
                    <a:pt x="54824" y="44436"/>
                  </a:moveTo>
                  <a:lnTo>
                    <a:pt x="52812" y="51613"/>
                  </a:lnTo>
                  <a:lnTo>
                    <a:pt x="54824" y="44436"/>
                  </a:lnTo>
                  <a:close/>
                </a:path>
                <a:path w="57784" h="167639">
                  <a:moveTo>
                    <a:pt x="33244" y="23629"/>
                  </a:moveTo>
                  <a:lnTo>
                    <a:pt x="32939" y="23653"/>
                  </a:lnTo>
                  <a:lnTo>
                    <a:pt x="33180" y="26001"/>
                  </a:lnTo>
                  <a:lnTo>
                    <a:pt x="33202" y="27048"/>
                  </a:lnTo>
                  <a:lnTo>
                    <a:pt x="31957" y="32797"/>
                  </a:lnTo>
                  <a:lnTo>
                    <a:pt x="28683" y="45074"/>
                  </a:lnTo>
                  <a:lnTo>
                    <a:pt x="32213" y="31836"/>
                  </a:lnTo>
                  <a:lnTo>
                    <a:pt x="35375" y="29933"/>
                  </a:lnTo>
                  <a:lnTo>
                    <a:pt x="33244" y="23629"/>
                  </a:lnTo>
                  <a:close/>
                </a:path>
                <a:path w="57784" h="167639">
                  <a:moveTo>
                    <a:pt x="56207" y="37398"/>
                  </a:moveTo>
                  <a:lnTo>
                    <a:pt x="56144" y="37890"/>
                  </a:lnTo>
                  <a:lnTo>
                    <a:pt x="54824" y="44436"/>
                  </a:lnTo>
                  <a:lnTo>
                    <a:pt x="56385" y="37683"/>
                  </a:lnTo>
                  <a:lnTo>
                    <a:pt x="56207" y="37398"/>
                  </a:lnTo>
                  <a:close/>
                </a:path>
                <a:path w="57784" h="167639">
                  <a:moveTo>
                    <a:pt x="6071" y="14729"/>
                  </a:moveTo>
                  <a:lnTo>
                    <a:pt x="3015" y="20563"/>
                  </a:lnTo>
                  <a:lnTo>
                    <a:pt x="1846" y="26781"/>
                  </a:lnTo>
                  <a:lnTo>
                    <a:pt x="1826" y="27048"/>
                  </a:lnTo>
                  <a:lnTo>
                    <a:pt x="2941" y="33627"/>
                  </a:lnTo>
                  <a:lnTo>
                    <a:pt x="4733" y="38517"/>
                  </a:lnTo>
                  <a:lnTo>
                    <a:pt x="10152" y="41031"/>
                  </a:lnTo>
                  <a:lnTo>
                    <a:pt x="18827" y="37852"/>
                  </a:lnTo>
                  <a:lnTo>
                    <a:pt x="21313" y="34215"/>
                  </a:lnTo>
                  <a:lnTo>
                    <a:pt x="21216" y="29575"/>
                  </a:lnTo>
                  <a:lnTo>
                    <a:pt x="20067" y="29575"/>
                  </a:lnTo>
                  <a:lnTo>
                    <a:pt x="13679" y="29088"/>
                  </a:lnTo>
                  <a:lnTo>
                    <a:pt x="5830" y="20563"/>
                  </a:lnTo>
                  <a:lnTo>
                    <a:pt x="6071" y="14729"/>
                  </a:lnTo>
                  <a:close/>
                </a:path>
                <a:path w="57784" h="167639">
                  <a:moveTo>
                    <a:pt x="57209" y="24298"/>
                  </a:moveTo>
                  <a:lnTo>
                    <a:pt x="54135" y="29342"/>
                  </a:lnTo>
                  <a:lnTo>
                    <a:pt x="50510" y="30557"/>
                  </a:lnTo>
                  <a:lnTo>
                    <a:pt x="52175" y="30942"/>
                  </a:lnTo>
                  <a:lnTo>
                    <a:pt x="56207" y="37398"/>
                  </a:lnTo>
                  <a:lnTo>
                    <a:pt x="56924" y="31836"/>
                  </a:lnTo>
                  <a:lnTo>
                    <a:pt x="57046" y="29923"/>
                  </a:lnTo>
                  <a:lnTo>
                    <a:pt x="57154" y="26781"/>
                  </a:lnTo>
                  <a:lnTo>
                    <a:pt x="57209" y="24298"/>
                  </a:lnTo>
                  <a:close/>
                </a:path>
                <a:path w="57784" h="167639">
                  <a:moveTo>
                    <a:pt x="38827" y="27857"/>
                  </a:moveTo>
                  <a:lnTo>
                    <a:pt x="35375" y="29933"/>
                  </a:lnTo>
                  <a:lnTo>
                    <a:pt x="42214" y="33338"/>
                  </a:lnTo>
                  <a:lnTo>
                    <a:pt x="50510" y="30557"/>
                  </a:lnTo>
                  <a:lnTo>
                    <a:pt x="38827" y="27857"/>
                  </a:lnTo>
                  <a:close/>
                </a:path>
                <a:path w="57784" h="167639">
                  <a:moveTo>
                    <a:pt x="50510" y="30557"/>
                  </a:moveTo>
                  <a:lnTo>
                    <a:pt x="42214" y="33338"/>
                  </a:lnTo>
                  <a:lnTo>
                    <a:pt x="53672" y="33338"/>
                  </a:lnTo>
                  <a:lnTo>
                    <a:pt x="52175" y="30942"/>
                  </a:lnTo>
                  <a:lnTo>
                    <a:pt x="50510" y="30557"/>
                  </a:lnTo>
                  <a:close/>
                </a:path>
                <a:path w="57784" h="167639">
                  <a:moveTo>
                    <a:pt x="55039" y="27857"/>
                  </a:moveTo>
                  <a:lnTo>
                    <a:pt x="38827" y="27857"/>
                  </a:lnTo>
                  <a:lnTo>
                    <a:pt x="50510" y="30557"/>
                  </a:lnTo>
                  <a:lnTo>
                    <a:pt x="54135" y="29342"/>
                  </a:lnTo>
                  <a:lnTo>
                    <a:pt x="55039" y="27857"/>
                  </a:lnTo>
                  <a:close/>
                </a:path>
                <a:path w="57784" h="167639">
                  <a:moveTo>
                    <a:pt x="49475" y="6764"/>
                  </a:moveTo>
                  <a:lnTo>
                    <a:pt x="44206" y="7572"/>
                  </a:lnTo>
                  <a:lnTo>
                    <a:pt x="45002" y="17559"/>
                  </a:lnTo>
                  <a:lnTo>
                    <a:pt x="40308" y="23065"/>
                  </a:lnTo>
                  <a:lnTo>
                    <a:pt x="33244" y="23629"/>
                  </a:lnTo>
                  <a:lnTo>
                    <a:pt x="35355" y="29923"/>
                  </a:lnTo>
                  <a:lnTo>
                    <a:pt x="38827" y="27857"/>
                  </a:lnTo>
                  <a:lnTo>
                    <a:pt x="55039" y="27857"/>
                  </a:lnTo>
                  <a:lnTo>
                    <a:pt x="57209" y="24298"/>
                  </a:lnTo>
                  <a:lnTo>
                    <a:pt x="56669" y="17923"/>
                  </a:lnTo>
                  <a:lnTo>
                    <a:pt x="55741" y="11887"/>
                  </a:lnTo>
                  <a:lnTo>
                    <a:pt x="55217" y="10978"/>
                  </a:lnTo>
                  <a:lnTo>
                    <a:pt x="49475" y="6764"/>
                  </a:lnTo>
                  <a:close/>
                </a:path>
                <a:path w="57784" h="167639">
                  <a:moveTo>
                    <a:pt x="15552" y="5562"/>
                  </a:moveTo>
                  <a:lnTo>
                    <a:pt x="10568" y="9655"/>
                  </a:lnTo>
                  <a:lnTo>
                    <a:pt x="6071" y="14729"/>
                  </a:lnTo>
                  <a:lnTo>
                    <a:pt x="5830" y="20563"/>
                  </a:lnTo>
                  <a:lnTo>
                    <a:pt x="13679" y="29088"/>
                  </a:lnTo>
                  <a:lnTo>
                    <a:pt x="20067" y="29575"/>
                  </a:lnTo>
                  <a:lnTo>
                    <a:pt x="21198" y="28671"/>
                  </a:lnTo>
                  <a:lnTo>
                    <a:pt x="21195" y="28520"/>
                  </a:lnTo>
                  <a:lnTo>
                    <a:pt x="23562" y="26781"/>
                  </a:lnTo>
                  <a:lnTo>
                    <a:pt x="27498" y="23579"/>
                  </a:lnTo>
                  <a:lnTo>
                    <a:pt x="22760" y="19616"/>
                  </a:lnTo>
                  <a:lnTo>
                    <a:pt x="20800" y="7823"/>
                  </a:lnTo>
                  <a:lnTo>
                    <a:pt x="21957" y="6203"/>
                  </a:lnTo>
                  <a:lnTo>
                    <a:pt x="15552" y="5562"/>
                  </a:lnTo>
                  <a:close/>
                </a:path>
                <a:path w="57784" h="167639">
                  <a:moveTo>
                    <a:pt x="21198" y="28671"/>
                  </a:moveTo>
                  <a:lnTo>
                    <a:pt x="20067" y="29575"/>
                  </a:lnTo>
                  <a:lnTo>
                    <a:pt x="21216" y="29575"/>
                  </a:lnTo>
                  <a:lnTo>
                    <a:pt x="21198" y="28671"/>
                  </a:lnTo>
                  <a:close/>
                </a:path>
                <a:path w="57784" h="167639">
                  <a:moveTo>
                    <a:pt x="23228" y="27048"/>
                  </a:moveTo>
                  <a:lnTo>
                    <a:pt x="21195" y="28520"/>
                  </a:lnTo>
                  <a:lnTo>
                    <a:pt x="21198" y="28671"/>
                  </a:lnTo>
                  <a:lnTo>
                    <a:pt x="23228" y="27048"/>
                  </a:lnTo>
                  <a:close/>
                </a:path>
                <a:path w="57784" h="167639">
                  <a:moveTo>
                    <a:pt x="24538" y="26001"/>
                  </a:moveTo>
                  <a:lnTo>
                    <a:pt x="23228" y="27048"/>
                  </a:lnTo>
                  <a:lnTo>
                    <a:pt x="23584" y="26781"/>
                  </a:lnTo>
                  <a:lnTo>
                    <a:pt x="24538" y="26001"/>
                  </a:lnTo>
                  <a:close/>
                </a:path>
                <a:path w="57784" h="167639">
                  <a:moveTo>
                    <a:pt x="27498" y="23579"/>
                  </a:moveTo>
                  <a:lnTo>
                    <a:pt x="24538" y="26001"/>
                  </a:lnTo>
                  <a:lnTo>
                    <a:pt x="26950" y="24074"/>
                  </a:lnTo>
                  <a:lnTo>
                    <a:pt x="31028" y="23806"/>
                  </a:lnTo>
                  <a:lnTo>
                    <a:pt x="32699" y="23672"/>
                  </a:lnTo>
                  <a:lnTo>
                    <a:pt x="27609" y="23672"/>
                  </a:lnTo>
                  <a:close/>
                </a:path>
                <a:path w="57784" h="167639">
                  <a:moveTo>
                    <a:pt x="56669" y="17923"/>
                  </a:moveTo>
                  <a:lnTo>
                    <a:pt x="57209" y="24298"/>
                  </a:lnTo>
                  <a:lnTo>
                    <a:pt x="57509" y="23806"/>
                  </a:lnTo>
                  <a:lnTo>
                    <a:pt x="57459" y="23065"/>
                  </a:lnTo>
                  <a:lnTo>
                    <a:pt x="56669" y="17923"/>
                  </a:lnTo>
                  <a:close/>
                </a:path>
                <a:path w="57784" h="167639">
                  <a:moveTo>
                    <a:pt x="38492" y="280"/>
                  </a:moveTo>
                  <a:lnTo>
                    <a:pt x="31876" y="808"/>
                  </a:lnTo>
                  <a:lnTo>
                    <a:pt x="25007" y="1936"/>
                  </a:lnTo>
                  <a:lnTo>
                    <a:pt x="21957" y="6203"/>
                  </a:lnTo>
                  <a:lnTo>
                    <a:pt x="22327" y="6240"/>
                  </a:lnTo>
                  <a:lnTo>
                    <a:pt x="29850" y="15435"/>
                  </a:lnTo>
                  <a:lnTo>
                    <a:pt x="29171" y="22211"/>
                  </a:lnTo>
                  <a:lnTo>
                    <a:pt x="27498" y="23579"/>
                  </a:lnTo>
                  <a:lnTo>
                    <a:pt x="32935" y="23606"/>
                  </a:lnTo>
                  <a:lnTo>
                    <a:pt x="32009" y="14559"/>
                  </a:lnTo>
                  <a:lnTo>
                    <a:pt x="36495" y="8756"/>
                  </a:lnTo>
                  <a:lnTo>
                    <a:pt x="44206" y="7572"/>
                  </a:lnTo>
                  <a:lnTo>
                    <a:pt x="43999" y="4974"/>
                  </a:lnTo>
                  <a:lnTo>
                    <a:pt x="38492" y="280"/>
                  </a:lnTo>
                  <a:close/>
                </a:path>
                <a:path w="57784" h="167639">
                  <a:moveTo>
                    <a:pt x="32935" y="23606"/>
                  </a:moveTo>
                  <a:lnTo>
                    <a:pt x="27609" y="23672"/>
                  </a:lnTo>
                  <a:lnTo>
                    <a:pt x="32699" y="23672"/>
                  </a:lnTo>
                  <a:lnTo>
                    <a:pt x="32939" y="23653"/>
                  </a:lnTo>
                  <a:close/>
                </a:path>
                <a:path w="57784" h="167639">
                  <a:moveTo>
                    <a:pt x="33235" y="23603"/>
                  </a:moveTo>
                  <a:lnTo>
                    <a:pt x="32935" y="23606"/>
                  </a:lnTo>
                  <a:lnTo>
                    <a:pt x="33244" y="23629"/>
                  </a:lnTo>
                  <a:close/>
                </a:path>
                <a:path w="57784" h="167639">
                  <a:moveTo>
                    <a:pt x="33766" y="23587"/>
                  </a:moveTo>
                  <a:lnTo>
                    <a:pt x="33230" y="23587"/>
                  </a:lnTo>
                  <a:lnTo>
                    <a:pt x="33766" y="23587"/>
                  </a:lnTo>
                  <a:close/>
                </a:path>
                <a:path w="57784" h="167639">
                  <a:moveTo>
                    <a:pt x="44206" y="7572"/>
                  </a:moveTo>
                  <a:lnTo>
                    <a:pt x="36495" y="8756"/>
                  </a:lnTo>
                  <a:lnTo>
                    <a:pt x="32009" y="14559"/>
                  </a:lnTo>
                  <a:lnTo>
                    <a:pt x="32935" y="23606"/>
                  </a:lnTo>
                  <a:lnTo>
                    <a:pt x="33235" y="23603"/>
                  </a:lnTo>
                  <a:lnTo>
                    <a:pt x="33864" y="23579"/>
                  </a:lnTo>
                  <a:lnTo>
                    <a:pt x="40308" y="23065"/>
                  </a:lnTo>
                  <a:lnTo>
                    <a:pt x="45002" y="17559"/>
                  </a:lnTo>
                  <a:lnTo>
                    <a:pt x="44206" y="7572"/>
                  </a:lnTo>
                  <a:close/>
                </a:path>
                <a:path w="57784" h="167639">
                  <a:moveTo>
                    <a:pt x="21957" y="6203"/>
                  </a:moveTo>
                  <a:lnTo>
                    <a:pt x="20800" y="7823"/>
                  </a:lnTo>
                  <a:lnTo>
                    <a:pt x="22760" y="19616"/>
                  </a:lnTo>
                  <a:lnTo>
                    <a:pt x="27498" y="23579"/>
                  </a:lnTo>
                  <a:lnTo>
                    <a:pt x="29171" y="22211"/>
                  </a:lnTo>
                  <a:lnTo>
                    <a:pt x="29850" y="15435"/>
                  </a:lnTo>
                  <a:lnTo>
                    <a:pt x="22327" y="6240"/>
                  </a:lnTo>
                  <a:lnTo>
                    <a:pt x="21957" y="6203"/>
                  </a:lnTo>
                  <a:close/>
                </a:path>
                <a:path w="57784" h="167639">
                  <a:moveTo>
                    <a:pt x="55217" y="10978"/>
                  </a:moveTo>
                  <a:lnTo>
                    <a:pt x="55741" y="11887"/>
                  </a:lnTo>
                  <a:lnTo>
                    <a:pt x="56669" y="17923"/>
                  </a:lnTo>
                  <a:lnTo>
                    <a:pt x="55652" y="11297"/>
                  </a:lnTo>
                  <a:lnTo>
                    <a:pt x="55217" y="10978"/>
                  </a:lnTo>
                  <a:close/>
                </a:path>
                <a:path w="57784" h="167639">
                  <a:moveTo>
                    <a:pt x="27180" y="1575"/>
                  </a:moveTo>
                  <a:lnTo>
                    <a:pt x="23798" y="2137"/>
                  </a:lnTo>
                  <a:lnTo>
                    <a:pt x="16134" y="4530"/>
                  </a:lnTo>
                  <a:lnTo>
                    <a:pt x="6111" y="13759"/>
                  </a:lnTo>
                  <a:lnTo>
                    <a:pt x="6071" y="14729"/>
                  </a:lnTo>
                  <a:lnTo>
                    <a:pt x="10568" y="9655"/>
                  </a:lnTo>
                  <a:lnTo>
                    <a:pt x="15552" y="5562"/>
                  </a:lnTo>
                  <a:lnTo>
                    <a:pt x="22415" y="5562"/>
                  </a:lnTo>
                  <a:lnTo>
                    <a:pt x="25007" y="1936"/>
                  </a:lnTo>
                  <a:lnTo>
                    <a:pt x="27180" y="1575"/>
                  </a:lnTo>
                  <a:close/>
                </a:path>
                <a:path w="57784" h="167639">
                  <a:moveTo>
                    <a:pt x="52786" y="6764"/>
                  </a:moveTo>
                  <a:lnTo>
                    <a:pt x="49475" y="6764"/>
                  </a:lnTo>
                  <a:lnTo>
                    <a:pt x="55217" y="10978"/>
                  </a:lnTo>
                  <a:lnTo>
                    <a:pt x="52786" y="6764"/>
                  </a:lnTo>
                  <a:close/>
                </a:path>
                <a:path w="57784" h="167639">
                  <a:moveTo>
                    <a:pt x="40711" y="280"/>
                  </a:moveTo>
                  <a:lnTo>
                    <a:pt x="38492" y="280"/>
                  </a:lnTo>
                  <a:lnTo>
                    <a:pt x="43999" y="4974"/>
                  </a:lnTo>
                  <a:lnTo>
                    <a:pt x="44206" y="7572"/>
                  </a:lnTo>
                  <a:lnTo>
                    <a:pt x="49475" y="6764"/>
                  </a:lnTo>
                  <a:lnTo>
                    <a:pt x="52786" y="6764"/>
                  </a:lnTo>
                  <a:lnTo>
                    <a:pt x="52543" y="6342"/>
                  </a:lnTo>
                  <a:lnTo>
                    <a:pt x="42382" y="396"/>
                  </a:lnTo>
                  <a:lnTo>
                    <a:pt x="40711" y="280"/>
                  </a:lnTo>
                  <a:close/>
                </a:path>
                <a:path w="57784" h="167639">
                  <a:moveTo>
                    <a:pt x="22415" y="5562"/>
                  </a:moveTo>
                  <a:lnTo>
                    <a:pt x="15552" y="5562"/>
                  </a:lnTo>
                  <a:lnTo>
                    <a:pt x="21957" y="6203"/>
                  </a:lnTo>
                  <a:lnTo>
                    <a:pt x="22415" y="5562"/>
                  </a:lnTo>
                  <a:close/>
                </a:path>
                <a:path w="57784" h="167639">
                  <a:moveTo>
                    <a:pt x="36653" y="0"/>
                  </a:moveTo>
                  <a:lnTo>
                    <a:pt x="27180" y="1575"/>
                  </a:lnTo>
                  <a:lnTo>
                    <a:pt x="31876" y="808"/>
                  </a:lnTo>
                  <a:lnTo>
                    <a:pt x="38492" y="280"/>
                  </a:lnTo>
                  <a:lnTo>
                    <a:pt x="40711" y="280"/>
                  </a:lnTo>
                  <a:lnTo>
                    <a:pt x="36653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08835" y="2758220"/>
              <a:ext cx="84227" cy="120281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8520745" y="2994400"/>
              <a:ext cx="41275" cy="39370"/>
            </a:xfrm>
            <a:custGeom>
              <a:avLst/>
              <a:gdLst/>
              <a:ahLst/>
              <a:cxnLst/>
              <a:rect l="l" t="t" r="r" b="b"/>
              <a:pathLst>
                <a:path w="41275" h="39369">
                  <a:moveTo>
                    <a:pt x="30300" y="0"/>
                  </a:moveTo>
                  <a:lnTo>
                    <a:pt x="1888" y="17443"/>
                  </a:lnTo>
                  <a:lnTo>
                    <a:pt x="0" y="25340"/>
                  </a:lnTo>
                  <a:lnTo>
                    <a:pt x="7410" y="37412"/>
                  </a:lnTo>
                  <a:lnTo>
                    <a:pt x="15308" y="39302"/>
                  </a:lnTo>
                  <a:lnTo>
                    <a:pt x="22760" y="34726"/>
                  </a:lnTo>
                  <a:lnTo>
                    <a:pt x="23995" y="33591"/>
                  </a:lnTo>
                  <a:lnTo>
                    <a:pt x="24978" y="32250"/>
                  </a:lnTo>
                  <a:lnTo>
                    <a:pt x="41221" y="10091"/>
                  </a:lnTo>
                  <a:lnTo>
                    <a:pt x="40417" y="4875"/>
                  </a:lnTo>
                  <a:lnTo>
                    <a:pt x="33972" y="151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55452" y="4347549"/>
              <a:ext cx="74855" cy="20998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68404" y="4355708"/>
              <a:ext cx="119442" cy="10043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20427" y="4335961"/>
              <a:ext cx="75724" cy="143675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115711" y="4307787"/>
              <a:ext cx="29209" cy="220345"/>
            </a:xfrm>
            <a:custGeom>
              <a:avLst/>
              <a:gdLst/>
              <a:ahLst/>
              <a:cxnLst/>
              <a:rect l="l" t="t" r="r" b="b"/>
              <a:pathLst>
                <a:path w="29209" h="220345">
                  <a:moveTo>
                    <a:pt x="7886" y="72981"/>
                  </a:moveTo>
                  <a:lnTo>
                    <a:pt x="6054" y="112065"/>
                  </a:lnTo>
                  <a:lnTo>
                    <a:pt x="2813" y="169450"/>
                  </a:lnTo>
                  <a:lnTo>
                    <a:pt x="0" y="216286"/>
                  </a:lnTo>
                  <a:lnTo>
                    <a:pt x="3055" y="219739"/>
                  </a:lnTo>
                  <a:lnTo>
                    <a:pt x="10913" y="220216"/>
                  </a:lnTo>
                  <a:lnTo>
                    <a:pt x="14274" y="217418"/>
                  </a:lnTo>
                  <a:lnTo>
                    <a:pt x="14742" y="213597"/>
                  </a:lnTo>
                  <a:lnTo>
                    <a:pt x="17404" y="191529"/>
                  </a:lnTo>
                  <a:lnTo>
                    <a:pt x="22414" y="147355"/>
                  </a:lnTo>
                  <a:lnTo>
                    <a:pt x="27103" y="98864"/>
                  </a:lnTo>
                  <a:lnTo>
                    <a:pt x="28122" y="82685"/>
                  </a:lnTo>
                  <a:lnTo>
                    <a:pt x="23554" y="82685"/>
                  </a:lnTo>
                  <a:lnTo>
                    <a:pt x="12183" y="82289"/>
                  </a:lnTo>
                  <a:lnTo>
                    <a:pt x="7734" y="77519"/>
                  </a:lnTo>
                  <a:lnTo>
                    <a:pt x="7886" y="72981"/>
                  </a:lnTo>
                  <a:close/>
                </a:path>
                <a:path w="29209" h="220345">
                  <a:moveTo>
                    <a:pt x="12818" y="61770"/>
                  </a:moveTo>
                  <a:lnTo>
                    <a:pt x="8130" y="66197"/>
                  </a:lnTo>
                  <a:lnTo>
                    <a:pt x="7734" y="77519"/>
                  </a:lnTo>
                  <a:lnTo>
                    <a:pt x="12183" y="82289"/>
                  </a:lnTo>
                  <a:lnTo>
                    <a:pt x="23554" y="82685"/>
                  </a:lnTo>
                  <a:lnTo>
                    <a:pt x="28297" y="78262"/>
                  </a:lnTo>
                  <a:lnTo>
                    <a:pt x="28526" y="72416"/>
                  </a:lnTo>
                  <a:lnTo>
                    <a:pt x="28619" y="66695"/>
                  </a:lnTo>
                  <a:lnTo>
                    <a:pt x="24140" y="62016"/>
                  </a:lnTo>
                  <a:lnTo>
                    <a:pt x="12818" y="61770"/>
                  </a:lnTo>
                  <a:close/>
                </a:path>
                <a:path w="29209" h="220345">
                  <a:moveTo>
                    <a:pt x="28297" y="78262"/>
                  </a:moveTo>
                  <a:lnTo>
                    <a:pt x="23554" y="82685"/>
                  </a:lnTo>
                  <a:lnTo>
                    <a:pt x="28122" y="82685"/>
                  </a:lnTo>
                  <a:lnTo>
                    <a:pt x="28297" y="78262"/>
                  </a:lnTo>
                  <a:close/>
                </a:path>
                <a:path w="29209" h="220345">
                  <a:moveTo>
                    <a:pt x="28518" y="72656"/>
                  </a:moveTo>
                  <a:lnTo>
                    <a:pt x="28297" y="78262"/>
                  </a:lnTo>
                  <a:lnTo>
                    <a:pt x="28349" y="77519"/>
                  </a:lnTo>
                  <a:lnTo>
                    <a:pt x="28518" y="72656"/>
                  </a:lnTo>
                  <a:close/>
                </a:path>
                <a:path w="29209" h="220345">
                  <a:moveTo>
                    <a:pt x="23304" y="0"/>
                  </a:moveTo>
                  <a:lnTo>
                    <a:pt x="13381" y="524"/>
                  </a:lnTo>
                  <a:lnTo>
                    <a:pt x="9568" y="4495"/>
                  </a:lnTo>
                  <a:lnTo>
                    <a:pt x="9508" y="9347"/>
                  </a:lnTo>
                  <a:lnTo>
                    <a:pt x="9256" y="24971"/>
                  </a:lnTo>
                  <a:lnTo>
                    <a:pt x="8893" y="40690"/>
                  </a:lnTo>
                  <a:lnTo>
                    <a:pt x="8437" y="56558"/>
                  </a:lnTo>
                  <a:lnTo>
                    <a:pt x="7886" y="72981"/>
                  </a:lnTo>
                  <a:lnTo>
                    <a:pt x="8130" y="66197"/>
                  </a:lnTo>
                  <a:lnTo>
                    <a:pt x="12818" y="61770"/>
                  </a:lnTo>
                  <a:lnTo>
                    <a:pt x="28698" y="61770"/>
                  </a:lnTo>
                  <a:lnTo>
                    <a:pt x="28806" y="40594"/>
                  </a:lnTo>
                  <a:lnTo>
                    <a:pt x="28537" y="24826"/>
                  </a:lnTo>
                  <a:lnTo>
                    <a:pt x="27904" y="8975"/>
                  </a:lnTo>
                  <a:lnTo>
                    <a:pt x="27636" y="3898"/>
                  </a:lnTo>
                  <a:lnTo>
                    <a:pt x="23304" y="0"/>
                  </a:lnTo>
                  <a:close/>
                </a:path>
                <a:path w="29209" h="220345">
                  <a:moveTo>
                    <a:pt x="28698" y="61770"/>
                  </a:moveTo>
                  <a:lnTo>
                    <a:pt x="12818" y="61770"/>
                  </a:lnTo>
                  <a:lnTo>
                    <a:pt x="24140" y="62016"/>
                  </a:lnTo>
                  <a:lnTo>
                    <a:pt x="28619" y="66695"/>
                  </a:lnTo>
                  <a:lnTo>
                    <a:pt x="28698" y="6177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80874" y="4335054"/>
              <a:ext cx="155725" cy="227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186">
            <a:extLst>
              <a:ext uri="{FF2B5EF4-FFF2-40B4-BE49-F238E27FC236}">
                <a16:creationId xmlns:a16="http://schemas.microsoft.com/office/drawing/2014/main" id="{4802BA46-CB9F-8B05-6DE7-32C671995851}"/>
              </a:ext>
            </a:extLst>
          </p:cNvPr>
          <p:cNvGrpSpPr/>
          <p:nvPr/>
        </p:nvGrpSpPr>
        <p:grpSpPr>
          <a:xfrm>
            <a:off x="1828800" y="26043"/>
            <a:ext cx="5782310" cy="7477125"/>
            <a:chOff x="-3175" y="0"/>
            <a:chExt cx="5782310" cy="7477125"/>
          </a:xfrm>
        </p:grpSpPr>
        <p:sp>
          <p:nvSpPr>
            <p:cNvPr id="3" name="object 1187">
              <a:extLst>
                <a:ext uri="{FF2B5EF4-FFF2-40B4-BE49-F238E27FC236}">
                  <a16:creationId xmlns:a16="http://schemas.microsoft.com/office/drawing/2014/main" id="{29FC0400-E0DE-863F-AA33-331805BC28BA}"/>
                </a:ext>
              </a:extLst>
            </p:cNvPr>
            <p:cNvSpPr/>
            <p:nvPr/>
          </p:nvSpPr>
          <p:spPr>
            <a:xfrm>
              <a:off x="0" y="3624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188">
              <a:extLst>
                <a:ext uri="{FF2B5EF4-FFF2-40B4-BE49-F238E27FC236}">
                  <a16:creationId xmlns:a16="http://schemas.microsoft.com/office/drawing/2014/main" id="{DF13E1A3-5201-1FDE-7283-2BD8E821FA71}"/>
                </a:ext>
              </a:extLst>
            </p:cNvPr>
            <p:cNvSpPr/>
            <p:nvPr/>
          </p:nvSpPr>
          <p:spPr>
            <a:xfrm>
              <a:off x="0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189">
              <a:extLst>
                <a:ext uri="{FF2B5EF4-FFF2-40B4-BE49-F238E27FC236}">
                  <a16:creationId xmlns:a16="http://schemas.microsoft.com/office/drawing/2014/main" id="{56B73D71-2CDA-DA6B-7649-AE6DF9637627}"/>
                </a:ext>
              </a:extLst>
            </p:cNvPr>
            <p:cNvSpPr/>
            <p:nvPr/>
          </p:nvSpPr>
          <p:spPr>
            <a:xfrm>
              <a:off x="0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190">
              <a:extLst>
                <a:ext uri="{FF2B5EF4-FFF2-40B4-BE49-F238E27FC236}">
                  <a16:creationId xmlns:a16="http://schemas.microsoft.com/office/drawing/2014/main" id="{740330B7-2FC5-5245-9F0B-E292F543EE89}"/>
                </a:ext>
              </a:extLst>
            </p:cNvPr>
            <p:cNvSpPr/>
            <p:nvPr/>
          </p:nvSpPr>
          <p:spPr>
            <a:xfrm>
              <a:off x="0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91">
              <a:extLst>
                <a:ext uri="{FF2B5EF4-FFF2-40B4-BE49-F238E27FC236}">
                  <a16:creationId xmlns:a16="http://schemas.microsoft.com/office/drawing/2014/main" id="{C2FD0FD2-5410-1284-CBD4-08025D788044}"/>
                </a:ext>
              </a:extLst>
            </p:cNvPr>
            <p:cNvSpPr/>
            <p:nvPr/>
          </p:nvSpPr>
          <p:spPr>
            <a:xfrm>
              <a:off x="0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92">
              <a:extLst>
                <a:ext uri="{FF2B5EF4-FFF2-40B4-BE49-F238E27FC236}">
                  <a16:creationId xmlns:a16="http://schemas.microsoft.com/office/drawing/2014/main" id="{2A02F485-129B-876C-7202-0C7832E965E3}"/>
                </a:ext>
              </a:extLst>
            </p:cNvPr>
            <p:cNvSpPr/>
            <p:nvPr/>
          </p:nvSpPr>
          <p:spPr>
            <a:xfrm>
              <a:off x="0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93">
              <a:extLst>
                <a:ext uri="{FF2B5EF4-FFF2-40B4-BE49-F238E27FC236}">
                  <a16:creationId xmlns:a16="http://schemas.microsoft.com/office/drawing/2014/main" id="{6787E070-12D1-3750-9D76-CFB56367ADDF}"/>
                </a:ext>
              </a:extLst>
            </p:cNvPr>
            <p:cNvSpPr/>
            <p:nvPr/>
          </p:nvSpPr>
          <p:spPr>
            <a:xfrm>
              <a:off x="0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94">
              <a:extLst>
                <a:ext uri="{FF2B5EF4-FFF2-40B4-BE49-F238E27FC236}">
                  <a16:creationId xmlns:a16="http://schemas.microsoft.com/office/drawing/2014/main" id="{FAABB1F9-36CB-3722-33EC-F4FC270DEA18}"/>
                </a:ext>
              </a:extLst>
            </p:cNvPr>
            <p:cNvSpPr/>
            <p:nvPr/>
          </p:nvSpPr>
          <p:spPr>
            <a:xfrm>
              <a:off x="0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95">
              <a:extLst>
                <a:ext uri="{FF2B5EF4-FFF2-40B4-BE49-F238E27FC236}">
                  <a16:creationId xmlns:a16="http://schemas.microsoft.com/office/drawing/2014/main" id="{CE45AE9E-398E-3F28-2E3C-CCAE7F611CEF}"/>
                </a:ext>
              </a:extLst>
            </p:cNvPr>
            <p:cNvSpPr/>
            <p:nvPr/>
          </p:nvSpPr>
          <p:spPr>
            <a:xfrm>
              <a:off x="0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96">
              <a:extLst>
                <a:ext uri="{FF2B5EF4-FFF2-40B4-BE49-F238E27FC236}">
                  <a16:creationId xmlns:a16="http://schemas.microsoft.com/office/drawing/2014/main" id="{977CE2C9-5DC1-4E2B-3298-A41A81A425F5}"/>
                </a:ext>
              </a:extLst>
            </p:cNvPr>
            <p:cNvSpPr/>
            <p:nvPr/>
          </p:nvSpPr>
          <p:spPr>
            <a:xfrm>
              <a:off x="0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97">
              <a:extLst>
                <a:ext uri="{FF2B5EF4-FFF2-40B4-BE49-F238E27FC236}">
                  <a16:creationId xmlns:a16="http://schemas.microsoft.com/office/drawing/2014/main" id="{157CA0EC-36B8-D2CD-D691-50537DB3F5AC}"/>
                </a:ext>
              </a:extLst>
            </p:cNvPr>
            <p:cNvSpPr/>
            <p:nvPr/>
          </p:nvSpPr>
          <p:spPr>
            <a:xfrm>
              <a:off x="0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98">
              <a:extLst>
                <a:ext uri="{FF2B5EF4-FFF2-40B4-BE49-F238E27FC236}">
                  <a16:creationId xmlns:a16="http://schemas.microsoft.com/office/drawing/2014/main" id="{678CA866-828B-BE68-CB61-9770D7B6C0A6}"/>
                </a:ext>
              </a:extLst>
            </p:cNvPr>
            <p:cNvSpPr/>
            <p:nvPr/>
          </p:nvSpPr>
          <p:spPr>
            <a:xfrm>
              <a:off x="0" y="5910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99">
              <a:extLst>
                <a:ext uri="{FF2B5EF4-FFF2-40B4-BE49-F238E27FC236}">
                  <a16:creationId xmlns:a16="http://schemas.microsoft.com/office/drawing/2014/main" id="{BFD50E80-5D0A-39F3-5D3A-77338C55C0C6}"/>
                </a:ext>
              </a:extLst>
            </p:cNvPr>
            <p:cNvSpPr/>
            <p:nvPr/>
          </p:nvSpPr>
          <p:spPr>
            <a:xfrm>
              <a:off x="0" y="6118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12"/>
                  </a:lnTo>
                </a:path>
                <a:path w="84455" h="208279">
                  <a:moveTo>
                    <a:pt x="0" y="12"/>
                  </a:moveTo>
                  <a:lnTo>
                    <a:pt x="83832" y="12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00">
              <a:extLst>
                <a:ext uri="{FF2B5EF4-FFF2-40B4-BE49-F238E27FC236}">
                  <a16:creationId xmlns:a16="http://schemas.microsoft.com/office/drawing/2014/main" id="{85759574-6F9C-D6AC-7410-7DB74E5FA33C}"/>
                </a:ext>
              </a:extLst>
            </p:cNvPr>
            <p:cNvSpPr/>
            <p:nvPr/>
          </p:nvSpPr>
          <p:spPr>
            <a:xfrm>
              <a:off x="0" y="632650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01">
              <a:extLst>
                <a:ext uri="{FF2B5EF4-FFF2-40B4-BE49-F238E27FC236}">
                  <a16:creationId xmlns:a16="http://schemas.microsoft.com/office/drawing/2014/main" id="{74AF1C39-18C4-9A8B-F55B-ED3EA3A1EA48}"/>
                </a:ext>
              </a:extLst>
            </p:cNvPr>
            <p:cNvSpPr/>
            <p:nvPr/>
          </p:nvSpPr>
          <p:spPr>
            <a:xfrm>
              <a:off x="0" y="6534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02">
              <a:extLst>
                <a:ext uri="{FF2B5EF4-FFF2-40B4-BE49-F238E27FC236}">
                  <a16:creationId xmlns:a16="http://schemas.microsoft.com/office/drawing/2014/main" id="{7428BC88-5805-B1FF-AA46-D29FFBD0A0DD}"/>
                </a:ext>
              </a:extLst>
            </p:cNvPr>
            <p:cNvSpPr/>
            <p:nvPr/>
          </p:nvSpPr>
          <p:spPr>
            <a:xfrm>
              <a:off x="0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03">
              <a:extLst>
                <a:ext uri="{FF2B5EF4-FFF2-40B4-BE49-F238E27FC236}">
                  <a16:creationId xmlns:a16="http://schemas.microsoft.com/office/drawing/2014/main" id="{B6BF3EFA-B1D7-9964-C026-9283BA3BAC90}"/>
                </a:ext>
              </a:extLst>
            </p:cNvPr>
            <p:cNvSpPr/>
            <p:nvPr/>
          </p:nvSpPr>
          <p:spPr>
            <a:xfrm>
              <a:off x="0" y="694996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0" y="207822"/>
                  </a:moveTo>
                  <a:lnTo>
                    <a:pt x="83832" y="207822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04">
              <a:extLst>
                <a:ext uri="{FF2B5EF4-FFF2-40B4-BE49-F238E27FC236}">
                  <a16:creationId xmlns:a16="http://schemas.microsoft.com/office/drawing/2014/main" id="{2F40E127-166D-C50F-3796-5863FFD237BA}"/>
                </a:ext>
              </a:extLst>
            </p:cNvPr>
            <p:cNvSpPr/>
            <p:nvPr/>
          </p:nvSpPr>
          <p:spPr>
            <a:xfrm>
              <a:off x="0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05">
              <a:extLst>
                <a:ext uri="{FF2B5EF4-FFF2-40B4-BE49-F238E27FC236}">
                  <a16:creationId xmlns:a16="http://schemas.microsoft.com/office/drawing/2014/main" id="{0623171F-8BA8-069D-E6B2-CF2E8E0074B2}"/>
                </a:ext>
              </a:extLst>
            </p:cNvPr>
            <p:cNvSpPr/>
            <p:nvPr/>
          </p:nvSpPr>
          <p:spPr>
            <a:xfrm>
              <a:off x="0" y="7365606"/>
              <a:ext cx="84455" cy="107950"/>
            </a:xfrm>
            <a:custGeom>
              <a:avLst/>
              <a:gdLst/>
              <a:ahLst/>
              <a:cxnLst/>
              <a:rect l="l" t="t" r="r" b="b"/>
              <a:pathLst>
                <a:path w="84455" h="107950">
                  <a:moveTo>
                    <a:pt x="83832" y="0"/>
                  </a:moveTo>
                  <a:lnTo>
                    <a:pt x="83832" y="107720"/>
                  </a:lnTo>
                </a:path>
                <a:path w="84455" h="107950">
                  <a:moveTo>
                    <a:pt x="83832" y="10772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107950">
                  <a:moveTo>
                    <a:pt x="83832" y="0"/>
                  </a:moveTo>
                  <a:lnTo>
                    <a:pt x="83832" y="0"/>
                  </a:lnTo>
                </a:path>
                <a:path w="84455" h="10795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206">
              <a:extLst>
                <a:ext uri="{FF2B5EF4-FFF2-40B4-BE49-F238E27FC236}">
                  <a16:creationId xmlns:a16="http://schemas.microsoft.com/office/drawing/2014/main" id="{15D4FD21-94AC-350C-6BFB-B61C255C4C9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79008" cy="7473327"/>
            </a:xfrm>
            <a:prstGeom prst="rect">
              <a:avLst/>
            </a:prstGeom>
          </p:spPr>
        </p:pic>
        <p:pic>
          <p:nvPicPr>
            <p:cNvPr id="23" name="object 1207">
              <a:extLst>
                <a:ext uri="{FF2B5EF4-FFF2-40B4-BE49-F238E27FC236}">
                  <a16:creationId xmlns:a16="http://schemas.microsoft.com/office/drawing/2014/main" id="{5124FECE-6A86-0B95-A263-36E368C8A7B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8" y="75653"/>
              <a:ext cx="568615" cy="197634"/>
            </a:xfrm>
            <a:prstGeom prst="rect">
              <a:avLst/>
            </a:prstGeom>
          </p:spPr>
        </p:pic>
        <p:pic>
          <p:nvPicPr>
            <p:cNvPr id="24" name="object 1208">
              <a:extLst>
                <a:ext uri="{FF2B5EF4-FFF2-40B4-BE49-F238E27FC236}">
                  <a16:creationId xmlns:a16="http://schemas.microsoft.com/office/drawing/2014/main" id="{A99946BE-A437-047E-61D7-F56BA36DCC5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197" y="77991"/>
              <a:ext cx="304018" cy="170399"/>
            </a:xfrm>
            <a:prstGeom prst="rect">
              <a:avLst/>
            </a:prstGeom>
          </p:spPr>
        </p:pic>
        <p:sp>
          <p:nvSpPr>
            <p:cNvPr id="25" name="object 1209">
              <a:extLst>
                <a:ext uri="{FF2B5EF4-FFF2-40B4-BE49-F238E27FC236}">
                  <a16:creationId xmlns:a16="http://schemas.microsoft.com/office/drawing/2014/main" id="{BF2BFF1A-F016-9452-350D-332349F14AE1}"/>
                </a:ext>
              </a:extLst>
            </p:cNvPr>
            <p:cNvSpPr/>
            <p:nvPr/>
          </p:nvSpPr>
          <p:spPr>
            <a:xfrm>
              <a:off x="1910638" y="145071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44678" y="37858"/>
                  </a:moveTo>
                  <a:lnTo>
                    <a:pt x="42164" y="31318"/>
                  </a:lnTo>
                  <a:lnTo>
                    <a:pt x="38493" y="29679"/>
                  </a:lnTo>
                  <a:lnTo>
                    <a:pt x="34759" y="31127"/>
                  </a:lnTo>
                  <a:lnTo>
                    <a:pt x="1054" y="47180"/>
                  </a:lnTo>
                  <a:lnTo>
                    <a:pt x="0" y="50165"/>
                  </a:lnTo>
                  <a:lnTo>
                    <a:pt x="2311" y="55016"/>
                  </a:lnTo>
                  <a:lnTo>
                    <a:pt x="5054" y="56108"/>
                  </a:lnTo>
                  <a:lnTo>
                    <a:pt x="43040" y="41529"/>
                  </a:lnTo>
                  <a:lnTo>
                    <a:pt x="44678" y="37858"/>
                  </a:lnTo>
                  <a:close/>
                </a:path>
                <a:path w="60960" h="56514">
                  <a:moveTo>
                    <a:pt x="60604" y="5715"/>
                  </a:moveTo>
                  <a:lnTo>
                    <a:pt x="60159" y="3136"/>
                  </a:lnTo>
                  <a:lnTo>
                    <a:pt x="59855" y="1447"/>
                  </a:lnTo>
                  <a:lnTo>
                    <a:pt x="58039" y="0"/>
                  </a:lnTo>
                  <a:lnTo>
                    <a:pt x="39395" y="939"/>
                  </a:lnTo>
                  <a:lnTo>
                    <a:pt x="21183" y="2641"/>
                  </a:lnTo>
                  <a:lnTo>
                    <a:pt x="16535" y="3898"/>
                  </a:lnTo>
                  <a:lnTo>
                    <a:pt x="13271" y="4775"/>
                  </a:lnTo>
                  <a:lnTo>
                    <a:pt x="10020" y="5638"/>
                  </a:lnTo>
                  <a:lnTo>
                    <a:pt x="3797" y="9931"/>
                  </a:lnTo>
                  <a:lnTo>
                    <a:pt x="3797" y="20167"/>
                  </a:lnTo>
                  <a:lnTo>
                    <a:pt x="6210" y="22567"/>
                  </a:lnTo>
                  <a:lnTo>
                    <a:pt x="11861" y="22567"/>
                  </a:lnTo>
                  <a:lnTo>
                    <a:pt x="14135" y="20574"/>
                  </a:lnTo>
                  <a:lnTo>
                    <a:pt x="14541" y="17513"/>
                  </a:lnTo>
                  <a:lnTo>
                    <a:pt x="14757" y="17259"/>
                  </a:lnTo>
                  <a:lnTo>
                    <a:pt x="16230" y="16090"/>
                  </a:lnTo>
                  <a:lnTo>
                    <a:pt x="17805" y="15684"/>
                  </a:lnTo>
                  <a:lnTo>
                    <a:pt x="19304" y="15341"/>
                  </a:lnTo>
                  <a:lnTo>
                    <a:pt x="28613" y="13347"/>
                  </a:lnTo>
                  <a:lnTo>
                    <a:pt x="38023" y="11557"/>
                  </a:lnTo>
                  <a:lnTo>
                    <a:pt x="59118" y="7848"/>
                  </a:lnTo>
                  <a:lnTo>
                    <a:pt x="60604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210">
              <a:extLst>
                <a:ext uri="{FF2B5EF4-FFF2-40B4-BE49-F238E27FC236}">
                  <a16:creationId xmlns:a16="http://schemas.microsoft.com/office/drawing/2014/main" id="{366C26DE-9E50-EDFE-CE8A-5E7AACCD61B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0324" y="51297"/>
              <a:ext cx="606062" cy="196410"/>
            </a:xfrm>
            <a:prstGeom prst="rect">
              <a:avLst/>
            </a:prstGeom>
          </p:spPr>
        </p:pic>
        <p:pic>
          <p:nvPicPr>
            <p:cNvPr id="27" name="object 1211">
              <a:extLst>
                <a:ext uri="{FF2B5EF4-FFF2-40B4-BE49-F238E27FC236}">
                  <a16:creationId xmlns:a16="http://schemas.microsoft.com/office/drawing/2014/main" id="{C41F7EAC-74F8-D511-EF3C-41D4BF2C918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3011" y="1293554"/>
              <a:ext cx="68647" cy="122466"/>
            </a:xfrm>
            <a:prstGeom prst="rect">
              <a:avLst/>
            </a:prstGeom>
          </p:spPr>
        </p:pic>
        <p:pic>
          <p:nvPicPr>
            <p:cNvPr id="28" name="object 1212">
              <a:extLst>
                <a:ext uri="{FF2B5EF4-FFF2-40B4-BE49-F238E27FC236}">
                  <a16:creationId xmlns:a16="http://schemas.microsoft.com/office/drawing/2014/main" id="{90174E5D-20AE-248F-06B3-4F5438F3DD2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805" y="74463"/>
              <a:ext cx="3920848" cy="2954517"/>
            </a:xfrm>
            <a:prstGeom prst="rect">
              <a:avLst/>
            </a:prstGeom>
          </p:spPr>
        </p:pic>
        <p:pic>
          <p:nvPicPr>
            <p:cNvPr id="29" name="object 1213">
              <a:extLst>
                <a:ext uri="{FF2B5EF4-FFF2-40B4-BE49-F238E27FC236}">
                  <a16:creationId xmlns:a16="http://schemas.microsoft.com/office/drawing/2014/main" id="{60728DA2-E138-B9FD-8409-1CC39B4327E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7788" y="412437"/>
              <a:ext cx="1192588" cy="204541"/>
            </a:xfrm>
            <a:prstGeom prst="rect">
              <a:avLst/>
            </a:prstGeom>
          </p:spPr>
        </p:pic>
        <p:pic>
          <p:nvPicPr>
            <p:cNvPr id="30" name="object 1214">
              <a:extLst>
                <a:ext uri="{FF2B5EF4-FFF2-40B4-BE49-F238E27FC236}">
                  <a16:creationId xmlns:a16="http://schemas.microsoft.com/office/drawing/2014/main" id="{EE3B2E0C-E9C4-D02C-A701-541130A5B47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0684" y="718866"/>
              <a:ext cx="466242" cy="181630"/>
            </a:xfrm>
            <a:prstGeom prst="rect">
              <a:avLst/>
            </a:prstGeom>
          </p:spPr>
        </p:pic>
        <p:pic>
          <p:nvPicPr>
            <p:cNvPr id="31" name="object 1215">
              <a:extLst>
                <a:ext uri="{FF2B5EF4-FFF2-40B4-BE49-F238E27FC236}">
                  <a16:creationId xmlns:a16="http://schemas.microsoft.com/office/drawing/2014/main" id="{ADD00B5C-9492-620E-7BBC-E65E95192CF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7327" y="741010"/>
              <a:ext cx="137786" cy="150665"/>
            </a:xfrm>
            <a:prstGeom prst="rect">
              <a:avLst/>
            </a:prstGeom>
          </p:spPr>
        </p:pic>
        <p:pic>
          <p:nvPicPr>
            <p:cNvPr id="32" name="object 1216">
              <a:extLst>
                <a:ext uri="{FF2B5EF4-FFF2-40B4-BE49-F238E27FC236}">
                  <a16:creationId xmlns:a16="http://schemas.microsoft.com/office/drawing/2014/main" id="{5B8A0642-58C1-BA59-AE67-C029D20A341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9706" y="985317"/>
              <a:ext cx="150880" cy="166074"/>
            </a:xfrm>
            <a:prstGeom prst="rect">
              <a:avLst/>
            </a:prstGeom>
          </p:spPr>
        </p:pic>
        <p:pic>
          <p:nvPicPr>
            <p:cNvPr id="33" name="object 1217">
              <a:extLst>
                <a:ext uri="{FF2B5EF4-FFF2-40B4-BE49-F238E27FC236}">
                  <a16:creationId xmlns:a16="http://schemas.microsoft.com/office/drawing/2014/main" id="{8A4A12D2-64AE-A02D-A8F6-BE1C09E8DCC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2932" y="1260820"/>
              <a:ext cx="222967" cy="164477"/>
            </a:xfrm>
            <a:prstGeom prst="rect">
              <a:avLst/>
            </a:prstGeom>
          </p:spPr>
        </p:pic>
        <p:pic>
          <p:nvPicPr>
            <p:cNvPr id="34" name="object 1218">
              <a:extLst>
                <a:ext uri="{FF2B5EF4-FFF2-40B4-BE49-F238E27FC236}">
                  <a16:creationId xmlns:a16="http://schemas.microsoft.com/office/drawing/2014/main" id="{DEB8142F-9B47-4904-6157-4213C2D4D3F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6678" y="1550813"/>
              <a:ext cx="62453" cy="134978"/>
            </a:xfrm>
            <a:prstGeom prst="rect">
              <a:avLst/>
            </a:prstGeom>
          </p:spPr>
        </p:pic>
        <p:sp>
          <p:nvSpPr>
            <p:cNvPr id="35" name="object 1219">
              <a:extLst>
                <a:ext uri="{FF2B5EF4-FFF2-40B4-BE49-F238E27FC236}">
                  <a16:creationId xmlns:a16="http://schemas.microsoft.com/office/drawing/2014/main" id="{B7B6E8E1-C7F0-2733-132D-A41B19A5AF86}"/>
                </a:ext>
              </a:extLst>
            </p:cNvPr>
            <p:cNvSpPr/>
            <p:nvPr/>
          </p:nvSpPr>
          <p:spPr>
            <a:xfrm>
              <a:off x="3510749" y="1554803"/>
              <a:ext cx="15875" cy="137795"/>
            </a:xfrm>
            <a:custGeom>
              <a:avLst/>
              <a:gdLst/>
              <a:ahLst/>
              <a:cxnLst/>
              <a:rect l="l" t="t" r="r" b="b"/>
              <a:pathLst>
                <a:path w="15875" h="137794">
                  <a:moveTo>
                    <a:pt x="8266" y="0"/>
                  </a:moveTo>
                  <a:lnTo>
                    <a:pt x="2829" y="204"/>
                  </a:lnTo>
                  <a:lnTo>
                    <a:pt x="706" y="2396"/>
                  </a:lnTo>
                  <a:lnTo>
                    <a:pt x="0" y="129641"/>
                  </a:lnTo>
                  <a:lnTo>
                    <a:pt x="59" y="134222"/>
                  </a:lnTo>
                  <a:lnTo>
                    <a:pt x="3400" y="137601"/>
                  </a:lnTo>
                  <a:lnTo>
                    <a:pt x="11900" y="137648"/>
                  </a:lnTo>
                  <a:lnTo>
                    <a:pt x="15364" y="134222"/>
                  </a:lnTo>
                  <a:lnTo>
                    <a:pt x="15382" y="129641"/>
                  </a:lnTo>
                  <a:lnTo>
                    <a:pt x="10588" y="2153"/>
                  </a:lnTo>
                  <a:lnTo>
                    <a:pt x="82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1220">
              <a:extLst>
                <a:ext uri="{FF2B5EF4-FFF2-40B4-BE49-F238E27FC236}">
                  <a16:creationId xmlns:a16="http://schemas.microsoft.com/office/drawing/2014/main" id="{8D09E6FD-74CD-35C8-1085-0BF9752C340F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0529" y="1833326"/>
              <a:ext cx="182154" cy="122300"/>
            </a:xfrm>
            <a:prstGeom prst="rect">
              <a:avLst/>
            </a:prstGeom>
          </p:spPr>
        </p:pic>
        <p:pic>
          <p:nvPicPr>
            <p:cNvPr id="37" name="object 1221">
              <a:extLst>
                <a:ext uri="{FF2B5EF4-FFF2-40B4-BE49-F238E27FC236}">
                  <a16:creationId xmlns:a16="http://schemas.microsoft.com/office/drawing/2014/main" id="{AD2036C3-C43A-AEBB-F7B5-6E8A213A1819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0736" y="730484"/>
              <a:ext cx="576538" cy="458811"/>
            </a:xfrm>
            <a:prstGeom prst="rect">
              <a:avLst/>
            </a:prstGeom>
          </p:spPr>
        </p:pic>
        <p:pic>
          <p:nvPicPr>
            <p:cNvPr id="38" name="object 1222">
              <a:extLst>
                <a:ext uri="{FF2B5EF4-FFF2-40B4-BE49-F238E27FC236}">
                  <a16:creationId xmlns:a16="http://schemas.microsoft.com/office/drawing/2014/main" id="{D49755FB-6A10-B5F9-BA36-96C5F8E3B263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87386" y="1264154"/>
              <a:ext cx="687344" cy="261671"/>
            </a:xfrm>
            <a:prstGeom prst="rect">
              <a:avLst/>
            </a:prstGeom>
          </p:spPr>
        </p:pic>
        <p:pic>
          <p:nvPicPr>
            <p:cNvPr id="39" name="object 1223">
              <a:extLst>
                <a:ext uri="{FF2B5EF4-FFF2-40B4-BE49-F238E27FC236}">
                  <a16:creationId xmlns:a16="http://schemas.microsoft.com/office/drawing/2014/main" id="{D29B30A7-36E5-2D57-EE2C-F6409716D18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09361" y="1594860"/>
              <a:ext cx="638368" cy="435094"/>
            </a:xfrm>
            <a:prstGeom prst="rect">
              <a:avLst/>
            </a:prstGeom>
          </p:spPr>
        </p:pic>
        <p:pic>
          <p:nvPicPr>
            <p:cNvPr id="40" name="object 1224">
              <a:extLst>
                <a:ext uri="{FF2B5EF4-FFF2-40B4-BE49-F238E27FC236}">
                  <a16:creationId xmlns:a16="http://schemas.microsoft.com/office/drawing/2014/main" id="{C1F8ACB9-CAB4-0CAF-8524-FD4667588B72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90549" y="505170"/>
              <a:ext cx="345076" cy="138584"/>
            </a:xfrm>
            <a:prstGeom prst="rect">
              <a:avLst/>
            </a:prstGeom>
          </p:spPr>
        </p:pic>
        <p:pic>
          <p:nvPicPr>
            <p:cNvPr id="41" name="object 1225">
              <a:extLst>
                <a:ext uri="{FF2B5EF4-FFF2-40B4-BE49-F238E27FC236}">
                  <a16:creationId xmlns:a16="http://schemas.microsoft.com/office/drawing/2014/main" id="{C34C9606-2C5D-6EF0-4B9B-0A0B3B4DBAEA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15584" y="3272461"/>
              <a:ext cx="391891" cy="218857"/>
            </a:xfrm>
            <a:prstGeom prst="rect">
              <a:avLst/>
            </a:prstGeom>
          </p:spPr>
        </p:pic>
        <p:pic>
          <p:nvPicPr>
            <p:cNvPr id="42" name="object 1226">
              <a:extLst>
                <a:ext uri="{FF2B5EF4-FFF2-40B4-BE49-F238E27FC236}">
                  <a16:creationId xmlns:a16="http://schemas.microsoft.com/office/drawing/2014/main" id="{6E45D276-2972-981B-38F2-983C3290BD7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99365" y="3285564"/>
              <a:ext cx="167410" cy="125222"/>
            </a:xfrm>
            <a:prstGeom prst="rect">
              <a:avLst/>
            </a:prstGeom>
          </p:spPr>
        </p:pic>
        <p:pic>
          <p:nvPicPr>
            <p:cNvPr id="43" name="object 1227">
              <a:extLst>
                <a:ext uri="{FF2B5EF4-FFF2-40B4-BE49-F238E27FC236}">
                  <a16:creationId xmlns:a16="http://schemas.microsoft.com/office/drawing/2014/main" id="{FADA489B-30EF-8074-6A97-01A6E4FD5BE3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83926" y="3557773"/>
              <a:ext cx="612000" cy="180033"/>
            </a:xfrm>
            <a:prstGeom prst="rect">
              <a:avLst/>
            </a:prstGeom>
          </p:spPr>
        </p:pic>
        <p:pic>
          <p:nvPicPr>
            <p:cNvPr id="44" name="object 1228">
              <a:extLst>
                <a:ext uri="{FF2B5EF4-FFF2-40B4-BE49-F238E27FC236}">
                  <a16:creationId xmlns:a16="http://schemas.microsoft.com/office/drawing/2014/main" id="{8BD89A2D-18E2-4BC2-E9B6-DBE442D3F970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42571" y="3541060"/>
              <a:ext cx="82059" cy="189998"/>
            </a:xfrm>
            <a:prstGeom prst="rect">
              <a:avLst/>
            </a:prstGeom>
          </p:spPr>
        </p:pic>
        <p:pic>
          <p:nvPicPr>
            <p:cNvPr id="45" name="object 1229">
              <a:extLst>
                <a:ext uri="{FF2B5EF4-FFF2-40B4-BE49-F238E27FC236}">
                  <a16:creationId xmlns:a16="http://schemas.microsoft.com/office/drawing/2014/main" id="{5B4D7733-E7C1-82A9-1F0B-39FA430352DA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21181" y="3626491"/>
              <a:ext cx="172926" cy="84481"/>
            </a:xfrm>
            <a:prstGeom prst="rect">
              <a:avLst/>
            </a:prstGeom>
          </p:spPr>
        </p:pic>
        <p:pic>
          <p:nvPicPr>
            <p:cNvPr id="46" name="object 1230">
              <a:extLst>
                <a:ext uri="{FF2B5EF4-FFF2-40B4-BE49-F238E27FC236}">
                  <a16:creationId xmlns:a16="http://schemas.microsoft.com/office/drawing/2014/main" id="{8418AC7E-C53D-D6F8-5824-B12D37C0C876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88989" y="3561414"/>
              <a:ext cx="952846" cy="172417"/>
            </a:xfrm>
            <a:prstGeom prst="rect">
              <a:avLst/>
            </a:prstGeom>
          </p:spPr>
        </p:pic>
        <p:pic>
          <p:nvPicPr>
            <p:cNvPr id="47" name="object 1231">
              <a:extLst>
                <a:ext uri="{FF2B5EF4-FFF2-40B4-BE49-F238E27FC236}">
                  <a16:creationId xmlns:a16="http://schemas.microsoft.com/office/drawing/2014/main" id="{120AC28C-8A75-17F0-2EE8-460B8C469976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12090" y="3584357"/>
              <a:ext cx="47780" cy="176853"/>
            </a:xfrm>
            <a:prstGeom prst="rect">
              <a:avLst/>
            </a:prstGeom>
          </p:spPr>
        </p:pic>
        <p:pic>
          <p:nvPicPr>
            <p:cNvPr id="48" name="object 1232">
              <a:extLst>
                <a:ext uri="{FF2B5EF4-FFF2-40B4-BE49-F238E27FC236}">
                  <a16:creationId xmlns:a16="http://schemas.microsoft.com/office/drawing/2014/main" id="{F5E3F004-00F2-56E6-35D2-BE943C7DE257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40471" y="3853061"/>
              <a:ext cx="290201" cy="136240"/>
            </a:xfrm>
            <a:prstGeom prst="rect">
              <a:avLst/>
            </a:prstGeom>
          </p:spPr>
        </p:pic>
        <p:pic>
          <p:nvPicPr>
            <p:cNvPr id="49" name="object 1233">
              <a:extLst>
                <a:ext uri="{FF2B5EF4-FFF2-40B4-BE49-F238E27FC236}">
                  <a16:creationId xmlns:a16="http://schemas.microsoft.com/office/drawing/2014/main" id="{E9A7C532-4776-2952-A72F-A9EC414BD86C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66169" y="3838935"/>
              <a:ext cx="1358560" cy="382681"/>
            </a:xfrm>
            <a:prstGeom prst="rect">
              <a:avLst/>
            </a:prstGeom>
          </p:spPr>
        </p:pic>
        <p:pic>
          <p:nvPicPr>
            <p:cNvPr id="50" name="object 1234">
              <a:extLst>
                <a:ext uri="{FF2B5EF4-FFF2-40B4-BE49-F238E27FC236}">
                  <a16:creationId xmlns:a16="http://schemas.microsoft.com/office/drawing/2014/main" id="{6BCE3766-3A50-2689-C88A-73A88E3A802C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85636" y="4135559"/>
              <a:ext cx="98203" cy="70427"/>
            </a:xfrm>
            <a:prstGeom prst="rect">
              <a:avLst/>
            </a:prstGeom>
          </p:spPr>
        </p:pic>
        <p:pic>
          <p:nvPicPr>
            <p:cNvPr id="51" name="object 1235">
              <a:extLst>
                <a:ext uri="{FF2B5EF4-FFF2-40B4-BE49-F238E27FC236}">
                  <a16:creationId xmlns:a16="http://schemas.microsoft.com/office/drawing/2014/main" id="{D8628448-8D6D-E399-DBD5-22376F25A5ED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36549" y="4072094"/>
              <a:ext cx="266176" cy="138421"/>
            </a:xfrm>
            <a:prstGeom prst="rect">
              <a:avLst/>
            </a:prstGeom>
          </p:spPr>
        </p:pic>
        <p:pic>
          <p:nvPicPr>
            <p:cNvPr id="52" name="object 1236">
              <a:extLst>
                <a:ext uri="{FF2B5EF4-FFF2-40B4-BE49-F238E27FC236}">
                  <a16:creationId xmlns:a16="http://schemas.microsoft.com/office/drawing/2014/main" id="{2E15F53E-0EF0-D361-66A5-FC426DC27A85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98934" y="4079011"/>
              <a:ext cx="366797" cy="132391"/>
            </a:xfrm>
            <a:prstGeom prst="rect">
              <a:avLst/>
            </a:prstGeom>
          </p:spPr>
        </p:pic>
        <p:pic>
          <p:nvPicPr>
            <p:cNvPr id="53" name="object 1237">
              <a:extLst>
                <a:ext uri="{FF2B5EF4-FFF2-40B4-BE49-F238E27FC236}">
                  <a16:creationId xmlns:a16="http://schemas.microsoft.com/office/drawing/2014/main" id="{256B0CD8-74FF-797C-84EB-C92592358A84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58294" y="4068148"/>
              <a:ext cx="138382" cy="136206"/>
            </a:xfrm>
            <a:prstGeom prst="rect">
              <a:avLst/>
            </a:prstGeom>
          </p:spPr>
        </p:pic>
        <p:pic>
          <p:nvPicPr>
            <p:cNvPr id="54" name="object 1238">
              <a:extLst>
                <a:ext uri="{FF2B5EF4-FFF2-40B4-BE49-F238E27FC236}">
                  <a16:creationId xmlns:a16="http://schemas.microsoft.com/office/drawing/2014/main" id="{583CF450-A716-03BF-F2D9-894FE7D34D6F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45299" y="4305508"/>
              <a:ext cx="520458" cy="279571"/>
            </a:xfrm>
            <a:prstGeom prst="rect">
              <a:avLst/>
            </a:prstGeom>
          </p:spPr>
        </p:pic>
        <p:pic>
          <p:nvPicPr>
            <p:cNvPr id="55" name="object 1239">
              <a:extLst>
                <a:ext uri="{FF2B5EF4-FFF2-40B4-BE49-F238E27FC236}">
                  <a16:creationId xmlns:a16="http://schemas.microsoft.com/office/drawing/2014/main" id="{1F560DAF-5630-FCD8-493A-7B969F8FF15B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22534" y="4352410"/>
              <a:ext cx="1314945" cy="165696"/>
            </a:xfrm>
            <a:prstGeom prst="rect">
              <a:avLst/>
            </a:prstGeom>
          </p:spPr>
        </p:pic>
        <p:pic>
          <p:nvPicPr>
            <p:cNvPr id="56" name="object 1240">
              <a:extLst>
                <a:ext uri="{FF2B5EF4-FFF2-40B4-BE49-F238E27FC236}">
                  <a16:creationId xmlns:a16="http://schemas.microsoft.com/office/drawing/2014/main" id="{5538EDCE-4073-A6C1-DFB5-C07F37F18DD5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3611" y="3295186"/>
              <a:ext cx="147519" cy="141745"/>
            </a:xfrm>
            <a:prstGeom prst="rect">
              <a:avLst/>
            </a:prstGeom>
          </p:spPr>
        </p:pic>
        <p:pic>
          <p:nvPicPr>
            <p:cNvPr id="57" name="object 1241">
              <a:extLst>
                <a:ext uri="{FF2B5EF4-FFF2-40B4-BE49-F238E27FC236}">
                  <a16:creationId xmlns:a16="http://schemas.microsoft.com/office/drawing/2014/main" id="{315F4F19-0A2E-2C65-9F58-87A984ED03E0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0512" y="3599549"/>
              <a:ext cx="98528" cy="191937"/>
            </a:xfrm>
            <a:prstGeom prst="rect">
              <a:avLst/>
            </a:prstGeom>
          </p:spPr>
        </p:pic>
        <p:pic>
          <p:nvPicPr>
            <p:cNvPr id="58" name="object 1242">
              <a:extLst>
                <a:ext uri="{FF2B5EF4-FFF2-40B4-BE49-F238E27FC236}">
                  <a16:creationId xmlns:a16="http://schemas.microsoft.com/office/drawing/2014/main" id="{459E38DB-D066-3EF4-FC85-D1CD8F3B6C18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2917" y="3646171"/>
              <a:ext cx="127498" cy="86885"/>
            </a:xfrm>
            <a:prstGeom prst="rect">
              <a:avLst/>
            </a:prstGeom>
          </p:spPr>
        </p:pic>
        <p:pic>
          <p:nvPicPr>
            <p:cNvPr id="59" name="object 1243">
              <a:extLst>
                <a:ext uri="{FF2B5EF4-FFF2-40B4-BE49-F238E27FC236}">
                  <a16:creationId xmlns:a16="http://schemas.microsoft.com/office/drawing/2014/main" id="{80B7522E-17CB-F475-5BAF-CDB585A02CF2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7154" y="3600438"/>
              <a:ext cx="43026" cy="138248"/>
            </a:xfrm>
            <a:prstGeom prst="rect">
              <a:avLst/>
            </a:prstGeom>
          </p:spPr>
        </p:pic>
        <p:pic>
          <p:nvPicPr>
            <p:cNvPr id="60" name="object 1244">
              <a:extLst>
                <a:ext uri="{FF2B5EF4-FFF2-40B4-BE49-F238E27FC236}">
                  <a16:creationId xmlns:a16="http://schemas.microsoft.com/office/drawing/2014/main" id="{B34932A1-4226-9F92-4544-7EFB0C18B543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1413" y="3637219"/>
              <a:ext cx="113858" cy="83172"/>
            </a:xfrm>
            <a:prstGeom prst="rect">
              <a:avLst/>
            </a:prstGeom>
          </p:spPr>
        </p:pic>
        <p:pic>
          <p:nvPicPr>
            <p:cNvPr id="61" name="object 1245">
              <a:extLst>
                <a:ext uri="{FF2B5EF4-FFF2-40B4-BE49-F238E27FC236}">
                  <a16:creationId xmlns:a16="http://schemas.microsoft.com/office/drawing/2014/main" id="{1627DFC3-861E-3200-4947-39E54E8447AA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81207" y="3607822"/>
              <a:ext cx="60680" cy="199389"/>
            </a:xfrm>
            <a:prstGeom prst="rect">
              <a:avLst/>
            </a:prstGeom>
          </p:spPr>
        </p:pic>
        <p:pic>
          <p:nvPicPr>
            <p:cNvPr id="62" name="object 1246">
              <a:extLst>
                <a:ext uri="{FF2B5EF4-FFF2-40B4-BE49-F238E27FC236}">
                  <a16:creationId xmlns:a16="http://schemas.microsoft.com/office/drawing/2014/main" id="{4672ADE3-431E-DFA7-7182-3C4826447F9B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53818" y="3596282"/>
              <a:ext cx="378224" cy="189287"/>
            </a:xfrm>
            <a:prstGeom prst="rect">
              <a:avLst/>
            </a:prstGeom>
          </p:spPr>
        </p:pic>
        <p:pic>
          <p:nvPicPr>
            <p:cNvPr id="63" name="object 1247">
              <a:extLst>
                <a:ext uri="{FF2B5EF4-FFF2-40B4-BE49-F238E27FC236}">
                  <a16:creationId xmlns:a16="http://schemas.microsoft.com/office/drawing/2014/main" id="{F4DB40A2-C30D-8616-D9FF-16FEE72D8D51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2359" y="3284880"/>
              <a:ext cx="492038" cy="919327"/>
            </a:xfrm>
            <a:prstGeom prst="rect">
              <a:avLst/>
            </a:prstGeom>
          </p:spPr>
        </p:pic>
        <p:pic>
          <p:nvPicPr>
            <p:cNvPr id="64" name="object 1248">
              <a:extLst>
                <a:ext uri="{FF2B5EF4-FFF2-40B4-BE49-F238E27FC236}">
                  <a16:creationId xmlns:a16="http://schemas.microsoft.com/office/drawing/2014/main" id="{C10FBAEC-4BDD-7C45-35FE-5B0ED8DF8BC8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9978" y="3995077"/>
              <a:ext cx="173048" cy="140345"/>
            </a:xfrm>
            <a:prstGeom prst="rect">
              <a:avLst/>
            </a:prstGeom>
          </p:spPr>
        </p:pic>
        <p:pic>
          <p:nvPicPr>
            <p:cNvPr id="65" name="object 1249">
              <a:extLst>
                <a:ext uri="{FF2B5EF4-FFF2-40B4-BE49-F238E27FC236}">
                  <a16:creationId xmlns:a16="http://schemas.microsoft.com/office/drawing/2014/main" id="{B507557C-E7E7-1314-0579-C5FCCCB29850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4724" y="4350680"/>
              <a:ext cx="102996" cy="87593"/>
            </a:xfrm>
            <a:prstGeom prst="rect">
              <a:avLst/>
            </a:prstGeom>
          </p:spPr>
        </p:pic>
        <p:pic>
          <p:nvPicPr>
            <p:cNvPr id="66" name="object 1250">
              <a:extLst>
                <a:ext uri="{FF2B5EF4-FFF2-40B4-BE49-F238E27FC236}">
                  <a16:creationId xmlns:a16="http://schemas.microsoft.com/office/drawing/2014/main" id="{2BAA9952-B3FA-4F12-E4AD-01E2E6AC27DC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0440" y="4284426"/>
              <a:ext cx="177615" cy="232410"/>
            </a:xfrm>
            <a:prstGeom prst="rect">
              <a:avLst/>
            </a:prstGeom>
          </p:spPr>
        </p:pic>
        <p:pic>
          <p:nvPicPr>
            <p:cNvPr id="67" name="object 1251">
              <a:extLst>
                <a:ext uri="{FF2B5EF4-FFF2-40B4-BE49-F238E27FC236}">
                  <a16:creationId xmlns:a16="http://schemas.microsoft.com/office/drawing/2014/main" id="{88C3D10C-DCB4-71A6-143B-B062D940BF5A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83865" y="4283619"/>
              <a:ext cx="129991" cy="163451"/>
            </a:xfrm>
            <a:prstGeom prst="rect">
              <a:avLst/>
            </a:prstGeom>
          </p:spPr>
        </p:pic>
        <p:pic>
          <p:nvPicPr>
            <p:cNvPr id="68" name="object 1252">
              <a:extLst>
                <a:ext uri="{FF2B5EF4-FFF2-40B4-BE49-F238E27FC236}">
                  <a16:creationId xmlns:a16="http://schemas.microsoft.com/office/drawing/2014/main" id="{2947B01C-7A57-A7A2-1D67-59F21AEFE305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12991" y="4254657"/>
              <a:ext cx="263188" cy="166277"/>
            </a:xfrm>
            <a:prstGeom prst="rect">
              <a:avLst/>
            </a:prstGeom>
          </p:spPr>
        </p:pic>
        <p:pic>
          <p:nvPicPr>
            <p:cNvPr id="69" name="object 1253">
              <a:extLst>
                <a:ext uri="{FF2B5EF4-FFF2-40B4-BE49-F238E27FC236}">
                  <a16:creationId xmlns:a16="http://schemas.microsoft.com/office/drawing/2014/main" id="{56233707-4C4D-9BA1-DBA2-010B510DB7F2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31165" y="4249656"/>
              <a:ext cx="319070" cy="147068"/>
            </a:xfrm>
            <a:prstGeom prst="rect">
              <a:avLst/>
            </a:prstGeom>
          </p:spPr>
        </p:pic>
        <p:pic>
          <p:nvPicPr>
            <p:cNvPr id="70" name="object 1254">
              <a:extLst>
                <a:ext uri="{FF2B5EF4-FFF2-40B4-BE49-F238E27FC236}">
                  <a16:creationId xmlns:a16="http://schemas.microsoft.com/office/drawing/2014/main" id="{6A6C0E0E-C397-E09B-86D4-A42975445E4E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14416" y="4242950"/>
              <a:ext cx="461282" cy="163384"/>
            </a:xfrm>
            <a:prstGeom prst="rect">
              <a:avLst/>
            </a:prstGeom>
          </p:spPr>
        </p:pic>
        <p:pic>
          <p:nvPicPr>
            <p:cNvPr id="71" name="object 1255">
              <a:extLst>
                <a:ext uri="{FF2B5EF4-FFF2-40B4-BE49-F238E27FC236}">
                  <a16:creationId xmlns:a16="http://schemas.microsoft.com/office/drawing/2014/main" id="{A1200EC9-79A0-D538-182A-A7A8E322ADF0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06108" y="4601029"/>
              <a:ext cx="338091" cy="183875"/>
            </a:xfrm>
            <a:prstGeom prst="rect">
              <a:avLst/>
            </a:prstGeom>
          </p:spPr>
        </p:pic>
        <p:pic>
          <p:nvPicPr>
            <p:cNvPr id="72" name="object 1256">
              <a:extLst>
                <a:ext uri="{FF2B5EF4-FFF2-40B4-BE49-F238E27FC236}">
                  <a16:creationId xmlns:a16="http://schemas.microsoft.com/office/drawing/2014/main" id="{763C1688-E983-621B-06F0-2EC04F8BEB36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33919" y="4657216"/>
              <a:ext cx="144837" cy="131974"/>
            </a:xfrm>
            <a:prstGeom prst="rect">
              <a:avLst/>
            </a:prstGeom>
          </p:spPr>
        </p:pic>
        <p:pic>
          <p:nvPicPr>
            <p:cNvPr id="73" name="object 1257">
              <a:extLst>
                <a:ext uri="{FF2B5EF4-FFF2-40B4-BE49-F238E27FC236}">
                  <a16:creationId xmlns:a16="http://schemas.microsoft.com/office/drawing/2014/main" id="{15430FAF-AB8E-8ADC-B429-616005E38FEF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93296" y="4637051"/>
              <a:ext cx="472831" cy="172834"/>
            </a:xfrm>
            <a:prstGeom prst="rect">
              <a:avLst/>
            </a:prstGeom>
          </p:spPr>
        </p:pic>
        <p:pic>
          <p:nvPicPr>
            <p:cNvPr id="74" name="object 1258">
              <a:extLst>
                <a:ext uri="{FF2B5EF4-FFF2-40B4-BE49-F238E27FC236}">
                  <a16:creationId xmlns:a16="http://schemas.microsoft.com/office/drawing/2014/main" id="{37C1D889-ADB8-2AB7-63CE-03B95AC6EBD0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6663" y="4946270"/>
              <a:ext cx="494646" cy="174251"/>
            </a:xfrm>
            <a:prstGeom prst="rect">
              <a:avLst/>
            </a:prstGeom>
          </p:spPr>
        </p:pic>
        <p:pic>
          <p:nvPicPr>
            <p:cNvPr id="75" name="object 1259">
              <a:extLst>
                <a:ext uri="{FF2B5EF4-FFF2-40B4-BE49-F238E27FC236}">
                  <a16:creationId xmlns:a16="http://schemas.microsoft.com/office/drawing/2014/main" id="{3555A656-E9DF-4AF4-E4FF-EB64FA04A760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8247" y="5000858"/>
              <a:ext cx="95209" cy="87528"/>
            </a:xfrm>
            <a:prstGeom prst="rect">
              <a:avLst/>
            </a:prstGeom>
          </p:spPr>
        </p:pic>
        <p:pic>
          <p:nvPicPr>
            <p:cNvPr id="76" name="object 1260">
              <a:extLst>
                <a:ext uri="{FF2B5EF4-FFF2-40B4-BE49-F238E27FC236}">
                  <a16:creationId xmlns:a16="http://schemas.microsoft.com/office/drawing/2014/main" id="{63CD5662-C79F-FF04-FDD9-7343DF59D090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0137" y="3246667"/>
              <a:ext cx="2599674" cy="2861331"/>
            </a:xfrm>
            <a:prstGeom prst="rect">
              <a:avLst/>
            </a:prstGeom>
          </p:spPr>
        </p:pic>
        <p:sp>
          <p:nvSpPr>
            <p:cNvPr id="77" name="object 1261">
              <a:extLst>
                <a:ext uri="{FF2B5EF4-FFF2-40B4-BE49-F238E27FC236}">
                  <a16:creationId xmlns:a16="http://schemas.microsoft.com/office/drawing/2014/main" id="{7FB66F12-6563-855C-9525-F272BD173CE2}"/>
                </a:ext>
              </a:extLst>
            </p:cNvPr>
            <p:cNvSpPr/>
            <p:nvPr/>
          </p:nvSpPr>
          <p:spPr>
            <a:xfrm>
              <a:off x="2705583" y="4632442"/>
              <a:ext cx="3016250" cy="45720"/>
            </a:xfrm>
            <a:custGeom>
              <a:avLst/>
              <a:gdLst/>
              <a:ahLst/>
              <a:cxnLst/>
              <a:rect l="l" t="t" r="r" b="b"/>
              <a:pathLst>
                <a:path w="3016250" h="45720">
                  <a:moveTo>
                    <a:pt x="287916" y="45517"/>
                  </a:moveTo>
                  <a:lnTo>
                    <a:pt x="291973" y="45593"/>
                  </a:lnTo>
                  <a:lnTo>
                    <a:pt x="287916" y="45517"/>
                  </a:lnTo>
                  <a:close/>
                </a:path>
                <a:path w="3016250" h="45720">
                  <a:moveTo>
                    <a:pt x="293933" y="31099"/>
                  </a:moveTo>
                  <a:lnTo>
                    <a:pt x="292052" y="31115"/>
                  </a:lnTo>
                  <a:lnTo>
                    <a:pt x="288041" y="31115"/>
                  </a:lnTo>
                  <a:lnTo>
                    <a:pt x="284988" y="34093"/>
                  </a:lnTo>
                  <a:lnTo>
                    <a:pt x="284906" y="42418"/>
                  </a:lnTo>
                  <a:lnTo>
                    <a:pt x="287916" y="45517"/>
                  </a:lnTo>
                  <a:lnTo>
                    <a:pt x="291973" y="45593"/>
                  </a:lnTo>
                  <a:lnTo>
                    <a:pt x="295983" y="45593"/>
                  </a:lnTo>
                  <a:lnTo>
                    <a:pt x="299267" y="42418"/>
                  </a:lnTo>
                  <a:lnTo>
                    <a:pt x="299223" y="34290"/>
                  </a:lnTo>
                  <a:lnTo>
                    <a:pt x="296130" y="31115"/>
                  </a:lnTo>
                  <a:lnTo>
                    <a:pt x="293933" y="31099"/>
                  </a:lnTo>
                  <a:close/>
                </a:path>
                <a:path w="3016250" h="45720">
                  <a:moveTo>
                    <a:pt x="356182" y="29718"/>
                  </a:moveTo>
                  <a:lnTo>
                    <a:pt x="322012" y="30734"/>
                  </a:lnTo>
                  <a:lnTo>
                    <a:pt x="293933" y="31099"/>
                  </a:lnTo>
                  <a:lnTo>
                    <a:pt x="296130" y="31115"/>
                  </a:lnTo>
                  <a:lnTo>
                    <a:pt x="299223" y="34290"/>
                  </a:lnTo>
                  <a:lnTo>
                    <a:pt x="299267" y="42418"/>
                  </a:lnTo>
                  <a:lnTo>
                    <a:pt x="295983" y="45593"/>
                  </a:lnTo>
                  <a:lnTo>
                    <a:pt x="322225" y="45593"/>
                  </a:lnTo>
                  <a:lnTo>
                    <a:pt x="348315" y="45062"/>
                  </a:lnTo>
                  <a:lnTo>
                    <a:pt x="344962" y="41860"/>
                  </a:lnTo>
                  <a:lnTo>
                    <a:pt x="344836" y="40640"/>
                  </a:lnTo>
                  <a:lnTo>
                    <a:pt x="344586" y="34093"/>
                  </a:lnTo>
                  <a:lnTo>
                    <a:pt x="344684" y="33401"/>
                  </a:lnTo>
                  <a:lnTo>
                    <a:pt x="347805" y="30099"/>
                  </a:lnTo>
                  <a:lnTo>
                    <a:pt x="356230" y="29763"/>
                  </a:lnTo>
                  <a:close/>
                </a:path>
                <a:path w="3016250" h="45720">
                  <a:moveTo>
                    <a:pt x="234562" y="29337"/>
                  </a:moveTo>
                  <a:lnTo>
                    <a:pt x="242344" y="29845"/>
                  </a:lnTo>
                  <a:lnTo>
                    <a:pt x="245255" y="33274"/>
                  </a:lnTo>
                  <a:lnTo>
                    <a:pt x="244732" y="40894"/>
                  </a:lnTo>
                  <a:lnTo>
                    <a:pt x="241438" y="43779"/>
                  </a:lnTo>
                  <a:lnTo>
                    <a:pt x="264744" y="44958"/>
                  </a:lnTo>
                  <a:lnTo>
                    <a:pt x="287916" y="45517"/>
                  </a:lnTo>
                  <a:lnTo>
                    <a:pt x="284906" y="42418"/>
                  </a:lnTo>
                  <a:lnTo>
                    <a:pt x="284788" y="34290"/>
                  </a:lnTo>
                  <a:lnTo>
                    <a:pt x="288041" y="31115"/>
                  </a:lnTo>
                  <a:lnTo>
                    <a:pt x="293933" y="31099"/>
                  </a:lnTo>
                  <a:lnTo>
                    <a:pt x="278637" y="30988"/>
                  </a:lnTo>
                  <a:lnTo>
                    <a:pt x="265224" y="30734"/>
                  </a:lnTo>
                  <a:lnTo>
                    <a:pt x="238417" y="29591"/>
                  </a:lnTo>
                  <a:lnTo>
                    <a:pt x="234562" y="29337"/>
                  </a:lnTo>
                  <a:close/>
                </a:path>
                <a:path w="3016250" h="45720">
                  <a:moveTo>
                    <a:pt x="1040339" y="28091"/>
                  </a:moveTo>
                  <a:lnTo>
                    <a:pt x="1043482" y="28194"/>
                  </a:lnTo>
                  <a:lnTo>
                    <a:pt x="1046704" y="31496"/>
                  </a:lnTo>
                  <a:lnTo>
                    <a:pt x="1046713" y="35687"/>
                  </a:lnTo>
                  <a:lnTo>
                    <a:pt x="1046587" y="40132"/>
                  </a:lnTo>
                  <a:lnTo>
                    <a:pt x="1043080" y="43526"/>
                  </a:lnTo>
                  <a:lnTo>
                    <a:pt x="1085758" y="44323"/>
                  </a:lnTo>
                  <a:lnTo>
                    <a:pt x="1251114" y="45212"/>
                  </a:lnTo>
                  <a:lnTo>
                    <a:pt x="1286327" y="45212"/>
                  </a:lnTo>
                  <a:lnTo>
                    <a:pt x="1282962" y="41860"/>
                  </a:lnTo>
                  <a:lnTo>
                    <a:pt x="1282888" y="33274"/>
                  </a:lnTo>
                  <a:lnTo>
                    <a:pt x="1286335" y="29845"/>
                  </a:lnTo>
                  <a:lnTo>
                    <a:pt x="1251148" y="29845"/>
                  </a:lnTo>
                  <a:lnTo>
                    <a:pt x="1086032" y="28956"/>
                  </a:lnTo>
                  <a:lnTo>
                    <a:pt x="1040339" y="28091"/>
                  </a:lnTo>
                  <a:close/>
                </a:path>
                <a:path w="3016250" h="45720">
                  <a:moveTo>
                    <a:pt x="1294835" y="29845"/>
                  </a:moveTo>
                  <a:lnTo>
                    <a:pt x="1286335" y="29845"/>
                  </a:lnTo>
                  <a:lnTo>
                    <a:pt x="1282888" y="33274"/>
                  </a:lnTo>
                  <a:lnTo>
                    <a:pt x="1282962" y="41860"/>
                  </a:lnTo>
                  <a:lnTo>
                    <a:pt x="1286327" y="45212"/>
                  </a:lnTo>
                  <a:lnTo>
                    <a:pt x="1294827" y="45212"/>
                  </a:lnTo>
                  <a:lnTo>
                    <a:pt x="1298196" y="41860"/>
                  </a:lnTo>
                  <a:lnTo>
                    <a:pt x="1298278" y="33274"/>
                  </a:lnTo>
                  <a:lnTo>
                    <a:pt x="1294835" y="29845"/>
                  </a:lnTo>
                  <a:close/>
                </a:path>
                <a:path w="3016250" h="45720">
                  <a:moveTo>
                    <a:pt x="1509573" y="29210"/>
                  </a:moveTo>
                  <a:lnTo>
                    <a:pt x="1492248" y="29591"/>
                  </a:lnTo>
                  <a:lnTo>
                    <a:pt x="1402841" y="29845"/>
                  </a:lnTo>
                  <a:lnTo>
                    <a:pt x="1294835" y="29845"/>
                  </a:lnTo>
                  <a:lnTo>
                    <a:pt x="1298278" y="33274"/>
                  </a:lnTo>
                  <a:lnTo>
                    <a:pt x="1298196" y="41860"/>
                  </a:lnTo>
                  <a:lnTo>
                    <a:pt x="1294827" y="45212"/>
                  </a:lnTo>
                  <a:lnTo>
                    <a:pt x="1402870" y="45212"/>
                  </a:lnTo>
                  <a:lnTo>
                    <a:pt x="1492524" y="44958"/>
                  </a:lnTo>
                  <a:lnTo>
                    <a:pt x="1509927" y="44704"/>
                  </a:lnTo>
                  <a:lnTo>
                    <a:pt x="1505678" y="44704"/>
                  </a:lnTo>
                  <a:lnTo>
                    <a:pt x="1502250" y="41491"/>
                  </a:lnTo>
                  <a:lnTo>
                    <a:pt x="1502126" y="40132"/>
                  </a:lnTo>
                  <a:lnTo>
                    <a:pt x="1501959" y="32893"/>
                  </a:lnTo>
                  <a:lnTo>
                    <a:pt x="1505324" y="29337"/>
                  </a:lnTo>
                  <a:lnTo>
                    <a:pt x="1509573" y="29210"/>
                  </a:lnTo>
                  <a:close/>
                </a:path>
                <a:path w="3016250" h="45720">
                  <a:moveTo>
                    <a:pt x="352471" y="44958"/>
                  </a:moveTo>
                  <a:lnTo>
                    <a:pt x="348315" y="45062"/>
                  </a:lnTo>
                  <a:lnTo>
                    <a:pt x="352471" y="44958"/>
                  </a:lnTo>
                  <a:close/>
                </a:path>
                <a:path w="3016250" h="45720">
                  <a:moveTo>
                    <a:pt x="356230" y="29763"/>
                  </a:moveTo>
                  <a:lnTo>
                    <a:pt x="347805" y="30099"/>
                  </a:lnTo>
                  <a:lnTo>
                    <a:pt x="344684" y="33401"/>
                  </a:lnTo>
                  <a:lnTo>
                    <a:pt x="344586" y="34093"/>
                  </a:lnTo>
                  <a:lnTo>
                    <a:pt x="344836" y="40640"/>
                  </a:lnTo>
                  <a:lnTo>
                    <a:pt x="344962" y="41860"/>
                  </a:lnTo>
                  <a:lnTo>
                    <a:pt x="348315" y="45062"/>
                  </a:lnTo>
                  <a:lnTo>
                    <a:pt x="356628" y="44831"/>
                  </a:lnTo>
                  <a:lnTo>
                    <a:pt x="359777" y="41529"/>
                  </a:lnTo>
                  <a:lnTo>
                    <a:pt x="359653" y="33020"/>
                  </a:lnTo>
                  <a:lnTo>
                    <a:pt x="356230" y="29763"/>
                  </a:lnTo>
                  <a:close/>
                </a:path>
                <a:path w="3016250" h="45720">
                  <a:moveTo>
                    <a:pt x="416168" y="28321"/>
                  </a:moveTo>
                  <a:lnTo>
                    <a:pt x="411927" y="28321"/>
                  </a:lnTo>
                  <a:lnTo>
                    <a:pt x="366946" y="29337"/>
                  </a:lnTo>
                  <a:lnTo>
                    <a:pt x="356230" y="29763"/>
                  </a:lnTo>
                  <a:lnTo>
                    <a:pt x="359653" y="33020"/>
                  </a:lnTo>
                  <a:lnTo>
                    <a:pt x="359777" y="41529"/>
                  </a:lnTo>
                  <a:lnTo>
                    <a:pt x="356628" y="44831"/>
                  </a:lnTo>
                  <a:lnTo>
                    <a:pt x="352471" y="44958"/>
                  </a:lnTo>
                  <a:lnTo>
                    <a:pt x="407832" y="43800"/>
                  </a:lnTo>
                  <a:lnTo>
                    <a:pt x="404375" y="40386"/>
                  </a:lnTo>
                  <a:lnTo>
                    <a:pt x="404406" y="31750"/>
                  </a:lnTo>
                  <a:lnTo>
                    <a:pt x="407679" y="28448"/>
                  </a:lnTo>
                  <a:lnTo>
                    <a:pt x="416177" y="28329"/>
                  </a:lnTo>
                  <a:close/>
                </a:path>
                <a:path w="3016250" h="45720">
                  <a:moveTo>
                    <a:pt x="1592715" y="26495"/>
                  </a:moveTo>
                  <a:lnTo>
                    <a:pt x="1531442" y="28702"/>
                  </a:lnTo>
                  <a:lnTo>
                    <a:pt x="1505324" y="29337"/>
                  </a:lnTo>
                  <a:lnTo>
                    <a:pt x="1501959" y="32893"/>
                  </a:lnTo>
                  <a:lnTo>
                    <a:pt x="1502126" y="40132"/>
                  </a:lnTo>
                  <a:lnTo>
                    <a:pt x="1502250" y="41491"/>
                  </a:lnTo>
                  <a:lnTo>
                    <a:pt x="1505678" y="44704"/>
                  </a:lnTo>
                  <a:lnTo>
                    <a:pt x="1509927" y="44704"/>
                  </a:lnTo>
                  <a:lnTo>
                    <a:pt x="1514175" y="44577"/>
                  </a:lnTo>
                  <a:lnTo>
                    <a:pt x="1517541" y="41021"/>
                  </a:lnTo>
                  <a:lnTo>
                    <a:pt x="1517345" y="32512"/>
                  </a:lnTo>
                  <a:lnTo>
                    <a:pt x="1513821" y="29210"/>
                  </a:lnTo>
                  <a:lnTo>
                    <a:pt x="1590276" y="29210"/>
                  </a:lnTo>
                  <a:lnTo>
                    <a:pt x="1592715" y="26495"/>
                  </a:lnTo>
                  <a:close/>
                </a:path>
                <a:path w="3016250" h="45720">
                  <a:moveTo>
                    <a:pt x="1590276" y="29210"/>
                  </a:moveTo>
                  <a:lnTo>
                    <a:pt x="1513821" y="29210"/>
                  </a:lnTo>
                  <a:lnTo>
                    <a:pt x="1517345" y="32512"/>
                  </a:lnTo>
                  <a:lnTo>
                    <a:pt x="1517541" y="41021"/>
                  </a:lnTo>
                  <a:lnTo>
                    <a:pt x="1514175" y="44577"/>
                  </a:lnTo>
                  <a:lnTo>
                    <a:pt x="1509927" y="44704"/>
                  </a:lnTo>
                  <a:lnTo>
                    <a:pt x="1593338" y="41860"/>
                  </a:lnTo>
                  <a:lnTo>
                    <a:pt x="1589812" y="38481"/>
                  </a:lnTo>
                  <a:lnTo>
                    <a:pt x="1589478" y="30099"/>
                  </a:lnTo>
                  <a:lnTo>
                    <a:pt x="1590276" y="29210"/>
                  </a:lnTo>
                  <a:close/>
                </a:path>
                <a:path w="3016250" h="45720">
                  <a:moveTo>
                    <a:pt x="237545" y="43561"/>
                  </a:moveTo>
                  <a:lnTo>
                    <a:pt x="241397" y="43815"/>
                  </a:lnTo>
                  <a:lnTo>
                    <a:pt x="237545" y="43561"/>
                  </a:lnTo>
                  <a:close/>
                </a:path>
                <a:path w="3016250" h="45720">
                  <a:moveTo>
                    <a:pt x="408716" y="43788"/>
                  </a:moveTo>
                  <a:lnTo>
                    <a:pt x="407832" y="43800"/>
                  </a:lnTo>
                  <a:lnTo>
                    <a:pt x="408716" y="43788"/>
                  </a:lnTo>
                  <a:close/>
                </a:path>
                <a:path w="3016250" h="45720">
                  <a:moveTo>
                    <a:pt x="416177" y="28329"/>
                  </a:moveTo>
                  <a:lnTo>
                    <a:pt x="407679" y="28448"/>
                  </a:lnTo>
                  <a:lnTo>
                    <a:pt x="404406" y="31750"/>
                  </a:lnTo>
                  <a:lnTo>
                    <a:pt x="404375" y="40386"/>
                  </a:lnTo>
                  <a:lnTo>
                    <a:pt x="407832" y="43800"/>
                  </a:lnTo>
                  <a:lnTo>
                    <a:pt x="412085" y="43688"/>
                  </a:lnTo>
                  <a:lnTo>
                    <a:pt x="416364" y="43649"/>
                  </a:lnTo>
                  <a:lnTo>
                    <a:pt x="419602" y="40386"/>
                  </a:lnTo>
                  <a:lnTo>
                    <a:pt x="419641" y="31750"/>
                  </a:lnTo>
                  <a:lnTo>
                    <a:pt x="416177" y="28329"/>
                  </a:lnTo>
                  <a:close/>
                </a:path>
                <a:path w="3016250" h="45720">
                  <a:moveTo>
                    <a:pt x="416364" y="43649"/>
                  </a:moveTo>
                  <a:lnTo>
                    <a:pt x="412085" y="43688"/>
                  </a:lnTo>
                  <a:lnTo>
                    <a:pt x="408716" y="43788"/>
                  </a:lnTo>
                  <a:lnTo>
                    <a:pt x="416325" y="43688"/>
                  </a:lnTo>
                  <a:close/>
                </a:path>
                <a:path w="3016250" h="45720">
                  <a:moveTo>
                    <a:pt x="234540" y="29357"/>
                  </a:moveTo>
                  <a:lnTo>
                    <a:pt x="231258" y="32385"/>
                  </a:lnTo>
                  <a:lnTo>
                    <a:pt x="231053" y="35941"/>
                  </a:lnTo>
                  <a:lnTo>
                    <a:pt x="230930" y="40132"/>
                  </a:lnTo>
                  <a:lnTo>
                    <a:pt x="233704" y="43288"/>
                  </a:lnTo>
                  <a:lnTo>
                    <a:pt x="237545" y="43561"/>
                  </a:lnTo>
                  <a:lnTo>
                    <a:pt x="241438" y="43779"/>
                  </a:lnTo>
                  <a:lnTo>
                    <a:pt x="244732" y="40894"/>
                  </a:lnTo>
                  <a:lnTo>
                    <a:pt x="245255" y="33274"/>
                  </a:lnTo>
                  <a:lnTo>
                    <a:pt x="242344" y="29845"/>
                  </a:lnTo>
                  <a:lnTo>
                    <a:pt x="234540" y="29357"/>
                  </a:lnTo>
                  <a:close/>
                </a:path>
                <a:path w="3016250" h="45720">
                  <a:moveTo>
                    <a:pt x="463855" y="28067"/>
                  </a:moveTo>
                  <a:lnTo>
                    <a:pt x="454057" y="28067"/>
                  </a:lnTo>
                  <a:lnTo>
                    <a:pt x="440011" y="28194"/>
                  </a:lnTo>
                  <a:lnTo>
                    <a:pt x="425965" y="28194"/>
                  </a:lnTo>
                  <a:lnTo>
                    <a:pt x="416177" y="28329"/>
                  </a:lnTo>
                  <a:lnTo>
                    <a:pt x="419513" y="31623"/>
                  </a:lnTo>
                  <a:lnTo>
                    <a:pt x="419602" y="40386"/>
                  </a:lnTo>
                  <a:lnTo>
                    <a:pt x="416364" y="43649"/>
                  </a:lnTo>
                  <a:lnTo>
                    <a:pt x="440102" y="43561"/>
                  </a:lnTo>
                  <a:lnTo>
                    <a:pt x="463871" y="43434"/>
                  </a:lnTo>
                  <a:lnTo>
                    <a:pt x="460423" y="40005"/>
                  </a:lnTo>
                  <a:lnTo>
                    <a:pt x="460415" y="31496"/>
                  </a:lnTo>
                  <a:lnTo>
                    <a:pt x="463855" y="28067"/>
                  </a:lnTo>
                  <a:close/>
                </a:path>
                <a:path w="3016250" h="45720">
                  <a:moveTo>
                    <a:pt x="233704" y="43288"/>
                  </a:moveTo>
                  <a:lnTo>
                    <a:pt x="237545" y="43561"/>
                  </a:lnTo>
                  <a:lnTo>
                    <a:pt x="233704" y="43288"/>
                  </a:lnTo>
                  <a:close/>
                </a:path>
                <a:path w="3016250" h="45720">
                  <a:moveTo>
                    <a:pt x="942741" y="39981"/>
                  </a:moveTo>
                  <a:lnTo>
                    <a:pt x="947007" y="40259"/>
                  </a:lnTo>
                  <a:lnTo>
                    <a:pt x="1043045" y="43561"/>
                  </a:lnTo>
                  <a:lnTo>
                    <a:pt x="1034549" y="43307"/>
                  </a:lnTo>
                  <a:lnTo>
                    <a:pt x="1031801" y="40386"/>
                  </a:lnTo>
                  <a:lnTo>
                    <a:pt x="951253" y="40386"/>
                  </a:lnTo>
                  <a:lnTo>
                    <a:pt x="942741" y="39981"/>
                  </a:lnTo>
                  <a:close/>
                </a:path>
                <a:path w="3016250" h="45720">
                  <a:moveTo>
                    <a:pt x="1034985" y="27940"/>
                  </a:moveTo>
                  <a:lnTo>
                    <a:pt x="1031445" y="31242"/>
                  </a:lnTo>
                  <a:lnTo>
                    <a:pt x="1031323" y="39878"/>
                  </a:lnTo>
                  <a:lnTo>
                    <a:pt x="1034549" y="43307"/>
                  </a:lnTo>
                  <a:lnTo>
                    <a:pt x="1043080" y="43526"/>
                  </a:lnTo>
                  <a:lnTo>
                    <a:pt x="1046587" y="40132"/>
                  </a:lnTo>
                  <a:lnTo>
                    <a:pt x="1046713" y="35687"/>
                  </a:lnTo>
                  <a:lnTo>
                    <a:pt x="1046704" y="31496"/>
                  </a:lnTo>
                  <a:lnTo>
                    <a:pt x="1043482" y="28194"/>
                  </a:lnTo>
                  <a:lnTo>
                    <a:pt x="1034985" y="27940"/>
                  </a:lnTo>
                  <a:close/>
                </a:path>
                <a:path w="3016250" h="45720">
                  <a:moveTo>
                    <a:pt x="523101" y="27649"/>
                  </a:moveTo>
                  <a:lnTo>
                    <a:pt x="496798" y="27940"/>
                  </a:lnTo>
                  <a:lnTo>
                    <a:pt x="463855" y="28067"/>
                  </a:lnTo>
                  <a:lnTo>
                    <a:pt x="460415" y="31496"/>
                  </a:lnTo>
                  <a:lnTo>
                    <a:pt x="460423" y="40005"/>
                  </a:lnTo>
                  <a:lnTo>
                    <a:pt x="463871" y="43434"/>
                  </a:lnTo>
                  <a:lnTo>
                    <a:pt x="472369" y="43434"/>
                  </a:lnTo>
                  <a:lnTo>
                    <a:pt x="475809" y="40005"/>
                  </a:lnTo>
                  <a:lnTo>
                    <a:pt x="475802" y="31496"/>
                  </a:lnTo>
                  <a:lnTo>
                    <a:pt x="472354" y="28067"/>
                  </a:lnTo>
                  <a:lnTo>
                    <a:pt x="520864" y="28067"/>
                  </a:lnTo>
                  <a:lnTo>
                    <a:pt x="521241" y="27686"/>
                  </a:lnTo>
                  <a:lnTo>
                    <a:pt x="523101" y="27649"/>
                  </a:lnTo>
                  <a:close/>
                </a:path>
                <a:path w="3016250" h="45720">
                  <a:moveTo>
                    <a:pt x="520864" y="28067"/>
                  </a:moveTo>
                  <a:lnTo>
                    <a:pt x="472354" y="28067"/>
                  </a:lnTo>
                  <a:lnTo>
                    <a:pt x="475802" y="31496"/>
                  </a:lnTo>
                  <a:lnTo>
                    <a:pt x="475809" y="40005"/>
                  </a:lnTo>
                  <a:lnTo>
                    <a:pt x="472369" y="43434"/>
                  </a:lnTo>
                  <a:lnTo>
                    <a:pt x="482521" y="43434"/>
                  </a:lnTo>
                  <a:lnTo>
                    <a:pt x="521457" y="43041"/>
                  </a:lnTo>
                  <a:lnTo>
                    <a:pt x="517973" y="39624"/>
                  </a:lnTo>
                  <a:lnTo>
                    <a:pt x="518099" y="30861"/>
                  </a:lnTo>
                  <a:lnTo>
                    <a:pt x="520864" y="28067"/>
                  </a:lnTo>
                  <a:close/>
                </a:path>
                <a:path w="3016250" h="45720">
                  <a:moveTo>
                    <a:pt x="189216" y="25401"/>
                  </a:moveTo>
                  <a:lnTo>
                    <a:pt x="192961" y="25908"/>
                  </a:lnTo>
                  <a:lnTo>
                    <a:pt x="195570" y="29210"/>
                  </a:lnTo>
                  <a:lnTo>
                    <a:pt x="194639" y="36576"/>
                  </a:lnTo>
                  <a:lnTo>
                    <a:pt x="191339" y="39193"/>
                  </a:lnTo>
                  <a:lnTo>
                    <a:pt x="200054" y="40259"/>
                  </a:lnTo>
                  <a:lnTo>
                    <a:pt x="212534" y="41529"/>
                  </a:lnTo>
                  <a:lnTo>
                    <a:pt x="225032" y="42672"/>
                  </a:lnTo>
                  <a:lnTo>
                    <a:pt x="233704" y="43288"/>
                  </a:lnTo>
                  <a:lnTo>
                    <a:pt x="230930" y="40132"/>
                  </a:lnTo>
                  <a:lnTo>
                    <a:pt x="231053" y="35941"/>
                  </a:lnTo>
                  <a:lnTo>
                    <a:pt x="231258" y="32385"/>
                  </a:lnTo>
                  <a:lnTo>
                    <a:pt x="234540" y="29357"/>
                  </a:lnTo>
                  <a:lnTo>
                    <a:pt x="226092" y="28829"/>
                  </a:lnTo>
                  <a:lnTo>
                    <a:pt x="213780" y="27813"/>
                  </a:lnTo>
                  <a:lnTo>
                    <a:pt x="201483" y="26670"/>
                  </a:lnTo>
                  <a:lnTo>
                    <a:pt x="189216" y="25401"/>
                  </a:lnTo>
                  <a:close/>
                </a:path>
                <a:path w="3016250" h="45720">
                  <a:moveTo>
                    <a:pt x="529740" y="27559"/>
                  </a:moveTo>
                  <a:lnTo>
                    <a:pt x="521241" y="27686"/>
                  </a:lnTo>
                  <a:lnTo>
                    <a:pt x="518099" y="30861"/>
                  </a:lnTo>
                  <a:lnTo>
                    <a:pt x="517973" y="39624"/>
                  </a:lnTo>
                  <a:lnTo>
                    <a:pt x="521457" y="43041"/>
                  </a:lnTo>
                  <a:lnTo>
                    <a:pt x="525718" y="42926"/>
                  </a:lnTo>
                  <a:lnTo>
                    <a:pt x="530036" y="42853"/>
                  </a:lnTo>
                  <a:lnTo>
                    <a:pt x="533240" y="39497"/>
                  </a:lnTo>
                  <a:lnTo>
                    <a:pt x="533235" y="30861"/>
                  </a:lnTo>
                  <a:lnTo>
                    <a:pt x="529740" y="27559"/>
                  </a:lnTo>
                  <a:close/>
                </a:path>
                <a:path w="3016250" h="45720">
                  <a:moveTo>
                    <a:pt x="530036" y="42853"/>
                  </a:moveTo>
                  <a:lnTo>
                    <a:pt x="525718" y="42926"/>
                  </a:lnTo>
                  <a:lnTo>
                    <a:pt x="522160" y="43032"/>
                  </a:lnTo>
                  <a:lnTo>
                    <a:pt x="529967" y="42926"/>
                  </a:lnTo>
                  <a:close/>
                </a:path>
                <a:path w="3016250" h="45720">
                  <a:moveTo>
                    <a:pt x="580971" y="27559"/>
                  </a:moveTo>
                  <a:lnTo>
                    <a:pt x="529740" y="27559"/>
                  </a:lnTo>
                  <a:lnTo>
                    <a:pt x="533235" y="30861"/>
                  </a:lnTo>
                  <a:lnTo>
                    <a:pt x="533240" y="39497"/>
                  </a:lnTo>
                  <a:lnTo>
                    <a:pt x="530036" y="42853"/>
                  </a:lnTo>
                  <a:lnTo>
                    <a:pt x="577262" y="41783"/>
                  </a:lnTo>
                  <a:lnTo>
                    <a:pt x="585219" y="41783"/>
                  </a:lnTo>
                  <a:lnTo>
                    <a:pt x="586773" y="41529"/>
                  </a:lnTo>
                  <a:lnTo>
                    <a:pt x="582806" y="41529"/>
                  </a:lnTo>
                  <a:lnTo>
                    <a:pt x="579245" y="38227"/>
                  </a:lnTo>
                  <a:lnTo>
                    <a:pt x="578992" y="30861"/>
                  </a:lnTo>
                  <a:lnTo>
                    <a:pt x="579071" y="29591"/>
                  </a:lnTo>
                  <a:lnTo>
                    <a:pt x="580971" y="27559"/>
                  </a:lnTo>
                  <a:close/>
                </a:path>
                <a:path w="3016250" h="45720">
                  <a:moveTo>
                    <a:pt x="585219" y="41783"/>
                  </a:moveTo>
                  <a:lnTo>
                    <a:pt x="577262" y="41783"/>
                  </a:lnTo>
                  <a:lnTo>
                    <a:pt x="582888" y="42164"/>
                  </a:lnTo>
                  <a:lnTo>
                    <a:pt x="585219" y="41783"/>
                  </a:lnTo>
                  <a:close/>
                </a:path>
                <a:path w="3016250" h="45720">
                  <a:moveTo>
                    <a:pt x="1595831" y="41763"/>
                  </a:moveTo>
                  <a:lnTo>
                    <a:pt x="1593338" y="41860"/>
                  </a:lnTo>
                  <a:lnTo>
                    <a:pt x="1595831" y="41763"/>
                  </a:lnTo>
                  <a:close/>
                </a:path>
                <a:path w="3016250" h="45720">
                  <a:moveTo>
                    <a:pt x="1601278" y="26162"/>
                  </a:moveTo>
                  <a:lnTo>
                    <a:pt x="1592715" y="26495"/>
                  </a:lnTo>
                  <a:lnTo>
                    <a:pt x="1589478" y="30099"/>
                  </a:lnTo>
                  <a:lnTo>
                    <a:pt x="1589812" y="38481"/>
                  </a:lnTo>
                  <a:lnTo>
                    <a:pt x="1593338" y="41860"/>
                  </a:lnTo>
                  <a:lnTo>
                    <a:pt x="1595831" y="41763"/>
                  </a:lnTo>
                  <a:lnTo>
                    <a:pt x="1597636" y="41656"/>
                  </a:lnTo>
                  <a:lnTo>
                    <a:pt x="1601918" y="41491"/>
                  </a:lnTo>
                  <a:lnTo>
                    <a:pt x="1605072" y="38100"/>
                  </a:lnTo>
                  <a:lnTo>
                    <a:pt x="1604946" y="31750"/>
                  </a:lnTo>
                  <a:lnTo>
                    <a:pt x="1604856" y="29464"/>
                  </a:lnTo>
                  <a:lnTo>
                    <a:pt x="1601278" y="26162"/>
                  </a:lnTo>
                  <a:close/>
                </a:path>
                <a:path w="3016250" h="45720">
                  <a:moveTo>
                    <a:pt x="1601918" y="41491"/>
                  </a:moveTo>
                  <a:lnTo>
                    <a:pt x="1597636" y="41656"/>
                  </a:lnTo>
                  <a:lnTo>
                    <a:pt x="1595831" y="41763"/>
                  </a:lnTo>
                  <a:lnTo>
                    <a:pt x="1601883" y="41529"/>
                  </a:lnTo>
                  <a:close/>
                </a:path>
                <a:path w="3016250" h="45720">
                  <a:moveTo>
                    <a:pt x="590399" y="25908"/>
                  </a:moveTo>
                  <a:lnTo>
                    <a:pt x="582262" y="26178"/>
                  </a:lnTo>
                  <a:lnTo>
                    <a:pt x="579071" y="29591"/>
                  </a:lnTo>
                  <a:lnTo>
                    <a:pt x="578992" y="30861"/>
                  </a:lnTo>
                  <a:lnTo>
                    <a:pt x="579245" y="38227"/>
                  </a:lnTo>
                  <a:lnTo>
                    <a:pt x="582806" y="41529"/>
                  </a:lnTo>
                  <a:lnTo>
                    <a:pt x="587670" y="41382"/>
                  </a:lnTo>
                  <a:lnTo>
                    <a:pt x="592211" y="40640"/>
                  </a:lnTo>
                  <a:lnTo>
                    <a:pt x="594971" y="36830"/>
                  </a:lnTo>
                  <a:lnTo>
                    <a:pt x="594857" y="35433"/>
                  </a:lnTo>
                  <a:lnTo>
                    <a:pt x="593767" y="28702"/>
                  </a:lnTo>
                  <a:lnTo>
                    <a:pt x="590399" y="25908"/>
                  </a:lnTo>
                  <a:close/>
                </a:path>
                <a:path w="3016250" h="45720">
                  <a:moveTo>
                    <a:pt x="587670" y="41382"/>
                  </a:moveTo>
                  <a:lnTo>
                    <a:pt x="582806" y="41529"/>
                  </a:lnTo>
                  <a:lnTo>
                    <a:pt x="586773" y="41529"/>
                  </a:lnTo>
                  <a:lnTo>
                    <a:pt x="587670" y="41382"/>
                  </a:lnTo>
                  <a:close/>
                </a:path>
                <a:path w="3016250" h="45720">
                  <a:moveTo>
                    <a:pt x="1682427" y="26162"/>
                  </a:moveTo>
                  <a:lnTo>
                    <a:pt x="1601278" y="26162"/>
                  </a:lnTo>
                  <a:lnTo>
                    <a:pt x="1604856" y="29464"/>
                  </a:lnTo>
                  <a:lnTo>
                    <a:pt x="1604946" y="31750"/>
                  </a:lnTo>
                  <a:lnTo>
                    <a:pt x="1605072" y="38100"/>
                  </a:lnTo>
                  <a:lnTo>
                    <a:pt x="1601918" y="41491"/>
                  </a:lnTo>
                  <a:lnTo>
                    <a:pt x="1686599" y="38354"/>
                  </a:lnTo>
                  <a:lnTo>
                    <a:pt x="1685929" y="38354"/>
                  </a:lnTo>
                  <a:lnTo>
                    <a:pt x="1682367" y="35052"/>
                  </a:lnTo>
                  <a:lnTo>
                    <a:pt x="1682119" y="27940"/>
                  </a:lnTo>
                  <a:lnTo>
                    <a:pt x="1682189" y="26416"/>
                  </a:lnTo>
                  <a:lnTo>
                    <a:pt x="1682427" y="26162"/>
                  </a:lnTo>
                  <a:close/>
                </a:path>
                <a:path w="3016250" h="45720">
                  <a:moveTo>
                    <a:pt x="644193" y="25908"/>
                  </a:moveTo>
                  <a:lnTo>
                    <a:pt x="590399" y="25908"/>
                  </a:lnTo>
                  <a:lnTo>
                    <a:pt x="593767" y="28702"/>
                  </a:lnTo>
                  <a:lnTo>
                    <a:pt x="594857" y="35433"/>
                  </a:lnTo>
                  <a:lnTo>
                    <a:pt x="594971" y="36830"/>
                  </a:lnTo>
                  <a:lnTo>
                    <a:pt x="592211" y="40640"/>
                  </a:lnTo>
                  <a:lnTo>
                    <a:pt x="587670" y="41382"/>
                  </a:lnTo>
                  <a:lnTo>
                    <a:pt x="602964" y="40894"/>
                  </a:lnTo>
                  <a:lnTo>
                    <a:pt x="641197" y="39116"/>
                  </a:lnTo>
                  <a:lnTo>
                    <a:pt x="648459" y="39116"/>
                  </a:lnTo>
                  <a:lnTo>
                    <a:pt x="650472" y="38735"/>
                  </a:lnTo>
                  <a:lnTo>
                    <a:pt x="647281" y="38735"/>
                  </a:lnTo>
                  <a:lnTo>
                    <a:pt x="643653" y="35560"/>
                  </a:lnTo>
                  <a:lnTo>
                    <a:pt x="643275" y="28702"/>
                  </a:lnTo>
                  <a:lnTo>
                    <a:pt x="643296" y="26924"/>
                  </a:lnTo>
                  <a:lnTo>
                    <a:pt x="644193" y="25908"/>
                  </a:lnTo>
                  <a:close/>
                </a:path>
                <a:path w="3016250" h="45720">
                  <a:moveTo>
                    <a:pt x="943497" y="24638"/>
                  </a:moveTo>
                  <a:lnTo>
                    <a:pt x="939892" y="27940"/>
                  </a:lnTo>
                  <a:lnTo>
                    <a:pt x="939722" y="31496"/>
                  </a:lnTo>
                  <a:lnTo>
                    <a:pt x="939604" y="36576"/>
                  </a:lnTo>
                  <a:lnTo>
                    <a:pt x="942741" y="39981"/>
                  </a:lnTo>
                  <a:lnTo>
                    <a:pt x="951253" y="40386"/>
                  </a:lnTo>
                  <a:lnTo>
                    <a:pt x="954859" y="37084"/>
                  </a:lnTo>
                  <a:lnTo>
                    <a:pt x="955228" y="29464"/>
                  </a:lnTo>
                  <a:lnTo>
                    <a:pt x="955152" y="28575"/>
                  </a:lnTo>
                  <a:lnTo>
                    <a:pt x="952022" y="25058"/>
                  </a:lnTo>
                  <a:lnTo>
                    <a:pt x="947743" y="24892"/>
                  </a:lnTo>
                  <a:lnTo>
                    <a:pt x="943497" y="24638"/>
                  </a:lnTo>
                  <a:close/>
                </a:path>
                <a:path w="3016250" h="45720">
                  <a:moveTo>
                    <a:pt x="952022" y="25058"/>
                  </a:moveTo>
                  <a:lnTo>
                    <a:pt x="955152" y="28575"/>
                  </a:lnTo>
                  <a:lnTo>
                    <a:pt x="955228" y="29464"/>
                  </a:lnTo>
                  <a:lnTo>
                    <a:pt x="954859" y="37084"/>
                  </a:lnTo>
                  <a:lnTo>
                    <a:pt x="951253" y="40386"/>
                  </a:lnTo>
                  <a:lnTo>
                    <a:pt x="1031801" y="40386"/>
                  </a:lnTo>
                  <a:lnTo>
                    <a:pt x="1031323" y="39878"/>
                  </a:lnTo>
                  <a:lnTo>
                    <a:pt x="1031445" y="31242"/>
                  </a:lnTo>
                  <a:lnTo>
                    <a:pt x="1034985" y="27940"/>
                  </a:lnTo>
                  <a:lnTo>
                    <a:pt x="1035732" y="27940"/>
                  </a:lnTo>
                  <a:lnTo>
                    <a:pt x="960811" y="25400"/>
                  </a:lnTo>
                  <a:lnTo>
                    <a:pt x="952022" y="25058"/>
                  </a:lnTo>
                  <a:close/>
                </a:path>
                <a:path w="3016250" h="45720">
                  <a:moveTo>
                    <a:pt x="885873" y="21590"/>
                  </a:moveTo>
                  <a:lnTo>
                    <a:pt x="890117" y="21844"/>
                  </a:lnTo>
                  <a:lnTo>
                    <a:pt x="894360" y="22098"/>
                  </a:lnTo>
                  <a:lnTo>
                    <a:pt x="897495" y="25654"/>
                  </a:lnTo>
                  <a:lnTo>
                    <a:pt x="897506" y="27559"/>
                  </a:lnTo>
                  <a:lnTo>
                    <a:pt x="897133" y="34163"/>
                  </a:lnTo>
                  <a:lnTo>
                    <a:pt x="893532" y="37436"/>
                  </a:lnTo>
                  <a:lnTo>
                    <a:pt x="942741" y="39981"/>
                  </a:lnTo>
                  <a:lnTo>
                    <a:pt x="939604" y="36576"/>
                  </a:lnTo>
                  <a:lnTo>
                    <a:pt x="939722" y="31496"/>
                  </a:lnTo>
                  <a:lnTo>
                    <a:pt x="939892" y="27940"/>
                  </a:lnTo>
                  <a:lnTo>
                    <a:pt x="943497" y="24638"/>
                  </a:lnTo>
                  <a:lnTo>
                    <a:pt x="943993" y="24638"/>
                  </a:lnTo>
                  <a:lnTo>
                    <a:pt x="911631" y="22982"/>
                  </a:lnTo>
                  <a:lnTo>
                    <a:pt x="885873" y="21590"/>
                  </a:lnTo>
                  <a:close/>
                </a:path>
                <a:path w="3016250" h="45720">
                  <a:moveTo>
                    <a:pt x="648459" y="39116"/>
                  </a:moveTo>
                  <a:lnTo>
                    <a:pt x="641197" y="39116"/>
                  </a:lnTo>
                  <a:lnTo>
                    <a:pt x="647117" y="39370"/>
                  </a:lnTo>
                  <a:lnTo>
                    <a:pt x="648459" y="39116"/>
                  </a:lnTo>
                  <a:close/>
                </a:path>
                <a:path w="3016250" h="45720">
                  <a:moveTo>
                    <a:pt x="187593" y="38735"/>
                  </a:moveTo>
                  <a:lnTo>
                    <a:pt x="191276" y="39243"/>
                  </a:lnTo>
                  <a:lnTo>
                    <a:pt x="187593" y="38735"/>
                  </a:lnTo>
                  <a:close/>
                </a:path>
                <a:path w="3016250" h="45720">
                  <a:moveTo>
                    <a:pt x="185517" y="25019"/>
                  </a:moveTo>
                  <a:lnTo>
                    <a:pt x="182182" y="27559"/>
                  </a:lnTo>
                  <a:lnTo>
                    <a:pt x="181555" y="33020"/>
                  </a:lnTo>
                  <a:lnTo>
                    <a:pt x="181436" y="35052"/>
                  </a:lnTo>
                  <a:lnTo>
                    <a:pt x="183938" y="38227"/>
                  </a:lnTo>
                  <a:lnTo>
                    <a:pt x="187593" y="38735"/>
                  </a:lnTo>
                  <a:lnTo>
                    <a:pt x="191339" y="39193"/>
                  </a:lnTo>
                  <a:lnTo>
                    <a:pt x="194639" y="36576"/>
                  </a:lnTo>
                  <a:lnTo>
                    <a:pt x="195570" y="29210"/>
                  </a:lnTo>
                  <a:lnTo>
                    <a:pt x="192961" y="25908"/>
                  </a:lnTo>
                  <a:lnTo>
                    <a:pt x="189201" y="25400"/>
                  </a:lnTo>
                  <a:lnTo>
                    <a:pt x="185517" y="25019"/>
                  </a:lnTo>
                  <a:close/>
                </a:path>
                <a:path w="3016250" h="45720">
                  <a:moveTo>
                    <a:pt x="144953" y="21230"/>
                  </a:moveTo>
                  <a:lnTo>
                    <a:pt x="147374" y="24130"/>
                  </a:lnTo>
                  <a:lnTo>
                    <a:pt x="147484" y="25654"/>
                  </a:lnTo>
                  <a:lnTo>
                    <a:pt x="147018" y="31496"/>
                  </a:lnTo>
                  <a:lnTo>
                    <a:pt x="143988" y="34093"/>
                  </a:lnTo>
                  <a:lnTo>
                    <a:pt x="152185" y="34798"/>
                  </a:lnTo>
                  <a:lnTo>
                    <a:pt x="175805" y="37338"/>
                  </a:lnTo>
                  <a:lnTo>
                    <a:pt x="187593" y="38735"/>
                  </a:lnTo>
                  <a:lnTo>
                    <a:pt x="183938" y="38227"/>
                  </a:lnTo>
                  <a:lnTo>
                    <a:pt x="181436" y="35052"/>
                  </a:lnTo>
                  <a:lnTo>
                    <a:pt x="181555" y="33020"/>
                  </a:lnTo>
                  <a:lnTo>
                    <a:pt x="182182" y="27559"/>
                  </a:lnTo>
                  <a:lnTo>
                    <a:pt x="185517" y="25019"/>
                  </a:lnTo>
                  <a:lnTo>
                    <a:pt x="165282" y="22860"/>
                  </a:lnTo>
                  <a:lnTo>
                    <a:pt x="153301" y="21844"/>
                  </a:lnTo>
                  <a:lnTo>
                    <a:pt x="144953" y="21230"/>
                  </a:lnTo>
                  <a:close/>
                </a:path>
                <a:path w="3016250" h="45720">
                  <a:moveTo>
                    <a:pt x="654549" y="22987"/>
                  </a:moveTo>
                  <a:lnTo>
                    <a:pt x="646405" y="23402"/>
                  </a:lnTo>
                  <a:lnTo>
                    <a:pt x="643296" y="26924"/>
                  </a:lnTo>
                  <a:lnTo>
                    <a:pt x="643275" y="28702"/>
                  </a:lnTo>
                  <a:lnTo>
                    <a:pt x="643653" y="35560"/>
                  </a:lnTo>
                  <a:lnTo>
                    <a:pt x="647281" y="38735"/>
                  </a:lnTo>
                  <a:lnTo>
                    <a:pt x="651906" y="38463"/>
                  </a:lnTo>
                  <a:lnTo>
                    <a:pt x="656665" y="37592"/>
                  </a:lnTo>
                  <a:lnTo>
                    <a:pt x="659346" y="33782"/>
                  </a:lnTo>
                  <a:lnTo>
                    <a:pt x="659226" y="32512"/>
                  </a:lnTo>
                  <a:lnTo>
                    <a:pt x="657974" y="25654"/>
                  </a:lnTo>
                  <a:lnTo>
                    <a:pt x="654549" y="22987"/>
                  </a:lnTo>
                  <a:close/>
                </a:path>
                <a:path w="3016250" h="45720">
                  <a:moveTo>
                    <a:pt x="651906" y="38463"/>
                  </a:moveTo>
                  <a:lnTo>
                    <a:pt x="647281" y="38735"/>
                  </a:lnTo>
                  <a:lnTo>
                    <a:pt x="650472" y="38735"/>
                  </a:lnTo>
                  <a:lnTo>
                    <a:pt x="651906" y="38463"/>
                  </a:lnTo>
                  <a:close/>
                </a:path>
                <a:path w="3016250" h="45720">
                  <a:moveTo>
                    <a:pt x="710754" y="22987"/>
                  </a:moveTo>
                  <a:lnTo>
                    <a:pt x="654549" y="22987"/>
                  </a:lnTo>
                  <a:lnTo>
                    <a:pt x="657974" y="25654"/>
                  </a:lnTo>
                  <a:lnTo>
                    <a:pt x="659226" y="32512"/>
                  </a:lnTo>
                  <a:lnTo>
                    <a:pt x="659346" y="33782"/>
                  </a:lnTo>
                  <a:lnTo>
                    <a:pt x="656665" y="37592"/>
                  </a:lnTo>
                  <a:lnTo>
                    <a:pt x="651906" y="38463"/>
                  </a:lnTo>
                  <a:lnTo>
                    <a:pt x="679085" y="37210"/>
                  </a:lnTo>
                  <a:lnTo>
                    <a:pt x="713606" y="35941"/>
                  </a:lnTo>
                  <a:lnTo>
                    <a:pt x="713426" y="35941"/>
                  </a:lnTo>
                  <a:lnTo>
                    <a:pt x="709895" y="32639"/>
                  </a:lnTo>
                  <a:lnTo>
                    <a:pt x="709770" y="27813"/>
                  </a:lnTo>
                  <a:lnTo>
                    <a:pt x="709845" y="23949"/>
                  </a:lnTo>
                  <a:lnTo>
                    <a:pt x="710754" y="22987"/>
                  </a:lnTo>
                  <a:close/>
                </a:path>
                <a:path w="3016250" h="45720">
                  <a:moveTo>
                    <a:pt x="1693889" y="22733"/>
                  </a:moveTo>
                  <a:lnTo>
                    <a:pt x="1685374" y="23009"/>
                  </a:lnTo>
                  <a:lnTo>
                    <a:pt x="1682189" y="26416"/>
                  </a:lnTo>
                  <a:lnTo>
                    <a:pt x="1682119" y="27940"/>
                  </a:lnTo>
                  <a:lnTo>
                    <a:pt x="1682367" y="35052"/>
                  </a:lnTo>
                  <a:lnTo>
                    <a:pt x="1685929" y="38354"/>
                  </a:lnTo>
                  <a:lnTo>
                    <a:pt x="1694444" y="38077"/>
                  </a:lnTo>
                  <a:lnTo>
                    <a:pt x="1697746" y="34544"/>
                  </a:lnTo>
                  <a:lnTo>
                    <a:pt x="1697452" y="26035"/>
                  </a:lnTo>
                  <a:lnTo>
                    <a:pt x="1693889" y="22733"/>
                  </a:lnTo>
                  <a:close/>
                </a:path>
                <a:path w="3016250" h="45720">
                  <a:moveTo>
                    <a:pt x="1694444" y="38077"/>
                  </a:moveTo>
                  <a:lnTo>
                    <a:pt x="1685929" y="38354"/>
                  </a:lnTo>
                  <a:lnTo>
                    <a:pt x="1686599" y="38354"/>
                  </a:lnTo>
                  <a:lnTo>
                    <a:pt x="1694423" y="38100"/>
                  </a:lnTo>
                  <a:close/>
                </a:path>
                <a:path w="3016250" h="45720">
                  <a:moveTo>
                    <a:pt x="1755506" y="22733"/>
                  </a:moveTo>
                  <a:lnTo>
                    <a:pt x="1693889" y="22733"/>
                  </a:lnTo>
                  <a:lnTo>
                    <a:pt x="1697452" y="26035"/>
                  </a:lnTo>
                  <a:lnTo>
                    <a:pt x="1697746" y="34544"/>
                  </a:lnTo>
                  <a:lnTo>
                    <a:pt x="1694444" y="38077"/>
                  </a:lnTo>
                  <a:lnTo>
                    <a:pt x="1717405" y="37210"/>
                  </a:lnTo>
                  <a:lnTo>
                    <a:pt x="1758613" y="35560"/>
                  </a:lnTo>
                  <a:lnTo>
                    <a:pt x="1754928" y="32258"/>
                  </a:lnTo>
                  <a:lnTo>
                    <a:pt x="1754679" y="26416"/>
                  </a:lnTo>
                  <a:lnTo>
                    <a:pt x="1754800" y="23495"/>
                  </a:lnTo>
                  <a:lnTo>
                    <a:pt x="1755506" y="22733"/>
                  </a:lnTo>
                  <a:close/>
                </a:path>
                <a:path w="3016250" h="45720">
                  <a:moveTo>
                    <a:pt x="889267" y="37211"/>
                  </a:moveTo>
                  <a:lnTo>
                    <a:pt x="893501" y="37465"/>
                  </a:lnTo>
                  <a:lnTo>
                    <a:pt x="889267" y="37211"/>
                  </a:lnTo>
                  <a:close/>
                </a:path>
                <a:path w="3016250" h="45720">
                  <a:moveTo>
                    <a:pt x="885814" y="21643"/>
                  </a:moveTo>
                  <a:lnTo>
                    <a:pt x="882241" y="24892"/>
                  </a:lnTo>
                  <a:lnTo>
                    <a:pt x="882000" y="29210"/>
                  </a:lnTo>
                  <a:lnTo>
                    <a:pt x="881882" y="33527"/>
                  </a:lnTo>
                  <a:lnTo>
                    <a:pt x="885014" y="36957"/>
                  </a:lnTo>
                  <a:lnTo>
                    <a:pt x="889267" y="37211"/>
                  </a:lnTo>
                  <a:lnTo>
                    <a:pt x="893532" y="37436"/>
                  </a:lnTo>
                  <a:lnTo>
                    <a:pt x="897133" y="34163"/>
                  </a:lnTo>
                  <a:lnTo>
                    <a:pt x="897506" y="27559"/>
                  </a:lnTo>
                  <a:lnTo>
                    <a:pt x="897495" y="25654"/>
                  </a:lnTo>
                  <a:lnTo>
                    <a:pt x="894360" y="22098"/>
                  </a:lnTo>
                  <a:lnTo>
                    <a:pt x="890117" y="21844"/>
                  </a:lnTo>
                  <a:lnTo>
                    <a:pt x="885814" y="21643"/>
                  </a:lnTo>
                  <a:close/>
                </a:path>
                <a:path w="3016250" h="45720">
                  <a:moveTo>
                    <a:pt x="831442" y="35193"/>
                  </a:moveTo>
                  <a:lnTo>
                    <a:pt x="862242" y="35941"/>
                  </a:lnTo>
                  <a:lnTo>
                    <a:pt x="889252" y="37210"/>
                  </a:lnTo>
                  <a:lnTo>
                    <a:pt x="885014" y="36957"/>
                  </a:lnTo>
                  <a:lnTo>
                    <a:pt x="883506" y="35306"/>
                  </a:lnTo>
                  <a:lnTo>
                    <a:pt x="839456" y="35306"/>
                  </a:lnTo>
                  <a:lnTo>
                    <a:pt x="831442" y="35193"/>
                  </a:lnTo>
                  <a:close/>
                </a:path>
                <a:path w="3016250" h="45720">
                  <a:moveTo>
                    <a:pt x="721565" y="20355"/>
                  </a:moveTo>
                  <a:lnTo>
                    <a:pt x="713028" y="20578"/>
                  </a:lnTo>
                  <a:lnTo>
                    <a:pt x="709845" y="23949"/>
                  </a:lnTo>
                  <a:lnTo>
                    <a:pt x="709770" y="27813"/>
                  </a:lnTo>
                  <a:lnTo>
                    <a:pt x="709895" y="32639"/>
                  </a:lnTo>
                  <a:lnTo>
                    <a:pt x="713426" y="35941"/>
                  </a:lnTo>
                  <a:lnTo>
                    <a:pt x="721923" y="35687"/>
                  </a:lnTo>
                  <a:lnTo>
                    <a:pt x="725155" y="32385"/>
                  </a:lnTo>
                  <a:lnTo>
                    <a:pt x="725061" y="23749"/>
                  </a:lnTo>
                  <a:lnTo>
                    <a:pt x="721565" y="20355"/>
                  </a:lnTo>
                  <a:close/>
                </a:path>
                <a:path w="3016250" h="45720">
                  <a:moveTo>
                    <a:pt x="775543" y="19558"/>
                  </a:moveTo>
                  <a:lnTo>
                    <a:pt x="764163" y="19558"/>
                  </a:lnTo>
                  <a:lnTo>
                    <a:pt x="721565" y="20355"/>
                  </a:lnTo>
                  <a:lnTo>
                    <a:pt x="725061" y="23749"/>
                  </a:lnTo>
                  <a:lnTo>
                    <a:pt x="725155" y="32385"/>
                  </a:lnTo>
                  <a:lnTo>
                    <a:pt x="721923" y="35687"/>
                  </a:lnTo>
                  <a:lnTo>
                    <a:pt x="718129" y="35802"/>
                  </a:lnTo>
                  <a:lnTo>
                    <a:pt x="748754" y="35179"/>
                  </a:lnTo>
                  <a:lnTo>
                    <a:pt x="775588" y="34925"/>
                  </a:lnTo>
                  <a:lnTo>
                    <a:pt x="772134" y="31496"/>
                  </a:lnTo>
                  <a:lnTo>
                    <a:pt x="772235" y="22860"/>
                  </a:lnTo>
                  <a:lnTo>
                    <a:pt x="775543" y="19558"/>
                  </a:lnTo>
                  <a:close/>
                </a:path>
                <a:path w="3016250" h="45720">
                  <a:moveTo>
                    <a:pt x="1766385" y="19842"/>
                  </a:moveTo>
                  <a:lnTo>
                    <a:pt x="1762106" y="20066"/>
                  </a:lnTo>
                  <a:lnTo>
                    <a:pt x="1757861" y="20193"/>
                  </a:lnTo>
                  <a:lnTo>
                    <a:pt x="1754800" y="23495"/>
                  </a:lnTo>
                  <a:lnTo>
                    <a:pt x="1754679" y="26416"/>
                  </a:lnTo>
                  <a:lnTo>
                    <a:pt x="1754928" y="32258"/>
                  </a:lnTo>
                  <a:lnTo>
                    <a:pt x="1758517" y="35560"/>
                  </a:lnTo>
                  <a:lnTo>
                    <a:pt x="1767010" y="35179"/>
                  </a:lnTo>
                  <a:lnTo>
                    <a:pt x="1770186" y="31750"/>
                  </a:lnTo>
                  <a:lnTo>
                    <a:pt x="1770060" y="25908"/>
                  </a:lnTo>
                  <a:lnTo>
                    <a:pt x="1769941" y="23114"/>
                  </a:lnTo>
                  <a:lnTo>
                    <a:pt x="1766385" y="19842"/>
                  </a:lnTo>
                  <a:close/>
                </a:path>
                <a:path w="3016250" h="45720">
                  <a:moveTo>
                    <a:pt x="1839901" y="15240"/>
                  </a:moveTo>
                  <a:lnTo>
                    <a:pt x="1801025" y="18034"/>
                  </a:lnTo>
                  <a:lnTo>
                    <a:pt x="1766385" y="19842"/>
                  </a:lnTo>
                  <a:lnTo>
                    <a:pt x="1769941" y="23114"/>
                  </a:lnTo>
                  <a:lnTo>
                    <a:pt x="1770060" y="25908"/>
                  </a:lnTo>
                  <a:lnTo>
                    <a:pt x="1770186" y="31750"/>
                  </a:lnTo>
                  <a:lnTo>
                    <a:pt x="1767010" y="35179"/>
                  </a:lnTo>
                  <a:lnTo>
                    <a:pt x="1758798" y="35551"/>
                  </a:lnTo>
                  <a:lnTo>
                    <a:pt x="1762763" y="35433"/>
                  </a:lnTo>
                  <a:lnTo>
                    <a:pt x="1797608" y="33527"/>
                  </a:lnTo>
                  <a:lnTo>
                    <a:pt x="1837553" y="30861"/>
                  </a:lnTo>
                  <a:lnTo>
                    <a:pt x="1836875" y="30861"/>
                  </a:lnTo>
                  <a:lnTo>
                    <a:pt x="1833170" y="27813"/>
                  </a:lnTo>
                  <a:lnTo>
                    <a:pt x="1832561" y="20066"/>
                  </a:lnTo>
                  <a:lnTo>
                    <a:pt x="1832610" y="19177"/>
                  </a:lnTo>
                  <a:lnTo>
                    <a:pt x="1835665" y="15621"/>
                  </a:lnTo>
                  <a:lnTo>
                    <a:pt x="1839901" y="15240"/>
                  </a:lnTo>
                  <a:close/>
                </a:path>
                <a:path w="3016250" h="45720">
                  <a:moveTo>
                    <a:pt x="831198" y="19820"/>
                  </a:moveTo>
                  <a:lnTo>
                    <a:pt x="827726" y="23221"/>
                  </a:lnTo>
                  <a:lnTo>
                    <a:pt x="827690" y="31750"/>
                  </a:lnTo>
                  <a:lnTo>
                    <a:pt x="830957" y="35179"/>
                  </a:lnTo>
                  <a:lnTo>
                    <a:pt x="839456" y="35306"/>
                  </a:lnTo>
                  <a:lnTo>
                    <a:pt x="842956" y="31877"/>
                  </a:lnTo>
                  <a:lnTo>
                    <a:pt x="843083" y="24130"/>
                  </a:lnTo>
                  <a:lnTo>
                    <a:pt x="842972" y="23368"/>
                  </a:lnTo>
                  <a:lnTo>
                    <a:pt x="839705" y="19939"/>
                  </a:lnTo>
                  <a:lnTo>
                    <a:pt x="831198" y="19820"/>
                  </a:lnTo>
                  <a:close/>
                </a:path>
                <a:path w="3016250" h="45720">
                  <a:moveTo>
                    <a:pt x="835456" y="19812"/>
                  </a:moveTo>
                  <a:lnTo>
                    <a:pt x="831198" y="19820"/>
                  </a:lnTo>
                  <a:lnTo>
                    <a:pt x="839705" y="19939"/>
                  </a:lnTo>
                  <a:lnTo>
                    <a:pt x="842972" y="23368"/>
                  </a:lnTo>
                  <a:lnTo>
                    <a:pt x="843083" y="24130"/>
                  </a:lnTo>
                  <a:lnTo>
                    <a:pt x="842956" y="31877"/>
                  </a:lnTo>
                  <a:lnTo>
                    <a:pt x="839456" y="35306"/>
                  </a:lnTo>
                  <a:lnTo>
                    <a:pt x="883506" y="35306"/>
                  </a:lnTo>
                  <a:lnTo>
                    <a:pt x="881882" y="33527"/>
                  </a:lnTo>
                  <a:lnTo>
                    <a:pt x="882000" y="29210"/>
                  </a:lnTo>
                  <a:lnTo>
                    <a:pt x="882241" y="24892"/>
                  </a:lnTo>
                  <a:lnTo>
                    <a:pt x="885814" y="21643"/>
                  </a:lnTo>
                  <a:lnTo>
                    <a:pt x="862796" y="20574"/>
                  </a:lnTo>
                  <a:lnTo>
                    <a:pt x="835456" y="19812"/>
                  </a:lnTo>
                  <a:close/>
                </a:path>
                <a:path w="3016250" h="45720">
                  <a:moveTo>
                    <a:pt x="807625" y="19558"/>
                  </a:moveTo>
                  <a:lnTo>
                    <a:pt x="784042" y="19558"/>
                  </a:lnTo>
                  <a:lnTo>
                    <a:pt x="787493" y="22982"/>
                  </a:lnTo>
                  <a:lnTo>
                    <a:pt x="787523" y="31496"/>
                  </a:lnTo>
                  <a:lnTo>
                    <a:pt x="784088" y="34925"/>
                  </a:lnTo>
                  <a:lnTo>
                    <a:pt x="807524" y="34925"/>
                  </a:lnTo>
                  <a:lnTo>
                    <a:pt x="831442" y="35193"/>
                  </a:lnTo>
                  <a:lnTo>
                    <a:pt x="830957" y="35179"/>
                  </a:lnTo>
                  <a:lnTo>
                    <a:pt x="827690" y="31750"/>
                  </a:lnTo>
                  <a:lnTo>
                    <a:pt x="827726" y="23221"/>
                  </a:lnTo>
                  <a:lnTo>
                    <a:pt x="831198" y="19820"/>
                  </a:lnTo>
                  <a:lnTo>
                    <a:pt x="807625" y="19558"/>
                  </a:lnTo>
                  <a:close/>
                </a:path>
                <a:path w="3016250" h="45720">
                  <a:moveTo>
                    <a:pt x="784042" y="19558"/>
                  </a:moveTo>
                  <a:lnTo>
                    <a:pt x="775543" y="19558"/>
                  </a:lnTo>
                  <a:lnTo>
                    <a:pt x="772235" y="22860"/>
                  </a:lnTo>
                  <a:lnTo>
                    <a:pt x="772134" y="31496"/>
                  </a:lnTo>
                  <a:lnTo>
                    <a:pt x="775588" y="34925"/>
                  </a:lnTo>
                  <a:lnTo>
                    <a:pt x="784088" y="34925"/>
                  </a:lnTo>
                  <a:lnTo>
                    <a:pt x="787523" y="31496"/>
                  </a:lnTo>
                  <a:lnTo>
                    <a:pt x="787493" y="22982"/>
                  </a:lnTo>
                  <a:lnTo>
                    <a:pt x="784042" y="19558"/>
                  </a:lnTo>
                  <a:close/>
                </a:path>
                <a:path w="3016250" h="45720">
                  <a:moveTo>
                    <a:pt x="140356" y="33782"/>
                  </a:moveTo>
                  <a:lnTo>
                    <a:pt x="143908" y="34163"/>
                  </a:lnTo>
                  <a:lnTo>
                    <a:pt x="140356" y="33782"/>
                  </a:lnTo>
                  <a:close/>
                </a:path>
                <a:path w="3016250" h="45720">
                  <a:moveTo>
                    <a:pt x="137703" y="20743"/>
                  </a:moveTo>
                  <a:lnTo>
                    <a:pt x="134674" y="23368"/>
                  </a:lnTo>
                  <a:lnTo>
                    <a:pt x="134424" y="27051"/>
                  </a:lnTo>
                  <a:lnTo>
                    <a:pt x="134301" y="30607"/>
                  </a:lnTo>
                  <a:lnTo>
                    <a:pt x="136834" y="33528"/>
                  </a:lnTo>
                  <a:lnTo>
                    <a:pt x="140356" y="33782"/>
                  </a:lnTo>
                  <a:lnTo>
                    <a:pt x="143988" y="34093"/>
                  </a:lnTo>
                  <a:lnTo>
                    <a:pt x="147018" y="31496"/>
                  </a:lnTo>
                  <a:lnTo>
                    <a:pt x="147484" y="25654"/>
                  </a:lnTo>
                  <a:lnTo>
                    <a:pt x="147374" y="24130"/>
                  </a:lnTo>
                  <a:lnTo>
                    <a:pt x="144953" y="21230"/>
                  </a:lnTo>
                  <a:lnTo>
                    <a:pt x="140807" y="20925"/>
                  </a:lnTo>
                  <a:lnTo>
                    <a:pt x="137703" y="20743"/>
                  </a:lnTo>
                  <a:close/>
                </a:path>
                <a:path w="3016250" h="45720">
                  <a:moveTo>
                    <a:pt x="108857" y="19558"/>
                  </a:moveTo>
                  <a:lnTo>
                    <a:pt x="101516" y="19558"/>
                  </a:lnTo>
                  <a:lnTo>
                    <a:pt x="104148" y="22225"/>
                  </a:lnTo>
                  <a:lnTo>
                    <a:pt x="104249" y="29210"/>
                  </a:lnTo>
                  <a:lnTo>
                    <a:pt x="101473" y="31877"/>
                  </a:lnTo>
                  <a:lnTo>
                    <a:pt x="98045" y="31877"/>
                  </a:lnTo>
                  <a:lnTo>
                    <a:pt x="108635" y="32131"/>
                  </a:lnTo>
                  <a:lnTo>
                    <a:pt x="119218" y="32512"/>
                  </a:lnTo>
                  <a:lnTo>
                    <a:pt x="129792" y="33020"/>
                  </a:lnTo>
                  <a:lnTo>
                    <a:pt x="136832" y="33527"/>
                  </a:lnTo>
                  <a:lnTo>
                    <a:pt x="134301" y="30607"/>
                  </a:lnTo>
                  <a:lnTo>
                    <a:pt x="134424" y="27051"/>
                  </a:lnTo>
                  <a:lnTo>
                    <a:pt x="134674" y="23368"/>
                  </a:lnTo>
                  <a:lnTo>
                    <a:pt x="137703" y="20743"/>
                  </a:lnTo>
                  <a:lnTo>
                    <a:pt x="130500" y="20320"/>
                  </a:lnTo>
                  <a:lnTo>
                    <a:pt x="119682" y="19812"/>
                  </a:lnTo>
                  <a:lnTo>
                    <a:pt x="108857" y="19558"/>
                  </a:lnTo>
                  <a:close/>
                </a:path>
                <a:path w="3016250" h="45720">
                  <a:moveTo>
                    <a:pt x="94579" y="19596"/>
                  </a:moveTo>
                  <a:lnTo>
                    <a:pt x="2400" y="21209"/>
                  </a:lnTo>
                  <a:lnTo>
                    <a:pt x="106" y="23622"/>
                  </a:lnTo>
                  <a:lnTo>
                    <a:pt x="0" y="24384"/>
                  </a:lnTo>
                  <a:lnTo>
                    <a:pt x="125" y="29845"/>
                  </a:lnTo>
                  <a:lnTo>
                    <a:pt x="2599" y="32258"/>
                  </a:lnTo>
                  <a:lnTo>
                    <a:pt x="94666" y="31877"/>
                  </a:lnTo>
                  <a:lnTo>
                    <a:pt x="91928" y="29210"/>
                  </a:lnTo>
                  <a:lnTo>
                    <a:pt x="91997" y="22225"/>
                  </a:lnTo>
                  <a:lnTo>
                    <a:pt x="94579" y="19596"/>
                  </a:lnTo>
                  <a:close/>
                </a:path>
                <a:path w="3016250" h="45720">
                  <a:moveTo>
                    <a:pt x="101516" y="19558"/>
                  </a:moveTo>
                  <a:lnTo>
                    <a:pt x="98103" y="19558"/>
                  </a:lnTo>
                  <a:lnTo>
                    <a:pt x="94579" y="19596"/>
                  </a:lnTo>
                  <a:lnTo>
                    <a:pt x="91997" y="22225"/>
                  </a:lnTo>
                  <a:lnTo>
                    <a:pt x="91928" y="29210"/>
                  </a:lnTo>
                  <a:lnTo>
                    <a:pt x="94666" y="31877"/>
                  </a:lnTo>
                  <a:lnTo>
                    <a:pt x="101473" y="31877"/>
                  </a:lnTo>
                  <a:lnTo>
                    <a:pt x="104249" y="29210"/>
                  </a:lnTo>
                  <a:lnTo>
                    <a:pt x="104148" y="22225"/>
                  </a:lnTo>
                  <a:lnTo>
                    <a:pt x="101516" y="19558"/>
                  </a:lnTo>
                  <a:close/>
                </a:path>
                <a:path w="3016250" h="45720">
                  <a:moveTo>
                    <a:pt x="1844213" y="14923"/>
                  </a:moveTo>
                  <a:lnTo>
                    <a:pt x="1839901" y="15240"/>
                  </a:lnTo>
                  <a:lnTo>
                    <a:pt x="1835665" y="15621"/>
                  </a:lnTo>
                  <a:lnTo>
                    <a:pt x="1832610" y="19177"/>
                  </a:lnTo>
                  <a:lnTo>
                    <a:pt x="1832561" y="20066"/>
                  </a:lnTo>
                  <a:lnTo>
                    <a:pt x="1833170" y="27813"/>
                  </a:lnTo>
                  <a:lnTo>
                    <a:pt x="1836875" y="30861"/>
                  </a:lnTo>
                  <a:lnTo>
                    <a:pt x="1841112" y="30607"/>
                  </a:lnTo>
                  <a:lnTo>
                    <a:pt x="1845348" y="30226"/>
                  </a:lnTo>
                  <a:lnTo>
                    <a:pt x="1848403" y="26670"/>
                  </a:lnTo>
                  <a:lnTo>
                    <a:pt x="1848283" y="23622"/>
                  </a:lnTo>
                  <a:lnTo>
                    <a:pt x="1847844" y="18034"/>
                  </a:lnTo>
                  <a:lnTo>
                    <a:pt x="1844213" y="14923"/>
                  </a:lnTo>
                  <a:close/>
                </a:path>
                <a:path w="3016250" h="45720">
                  <a:moveTo>
                    <a:pt x="1841112" y="30607"/>
                  </a:moveTo>
                  <a:lnTo>
                    <a:pt x="1836875" y="30861"/>
                  </a:lnTo>
                  <a:lnTo>
                    <a:pt x="1837553" y="30861"/>
                  </a:lnTo>
                  <a:lnTo>
                    <a:pt x="1841112" y="30607"/>
                  </a:lnTo>
                  <a:close/>
                </a:path>
                <a:path w="3016250" h="45720">
                  <a:moveTo>
                    <a:pt x="1911765" y="10869"/>
                  </a:moveTo>
                  <a:lnTo>
                    <a:pt x="1877967" y="12573"/>
                  </a:lnTo>
                  <a:lnTo>
                    <a:pt x="1844213" y="14923"/>
                  </a:lnTo>
                  <a:lnTo>
                    <a:pt x="1847844" y="18034"/>
                  </a:lnTo>
                  <a:lnTo>
                    <a:pt x="1848283" y="23622"/>
                  </a:lnTo>
                  <a:lnTo>
                    <a:pt x="1848403" y="26670"/>
                  </a:lnTo>
                  <a:lnTo>
                    <a:pt x="1845348" y="30226"/>
                  </a:lnTo>
                  <a:lnTo>
                    <a:pt x="1841112" y="30607"/>
                  </a:lnTo>
                  <a:lnTo>
                    <a:pt x="1878870" y="27940"/>
                  </a:lnTo>
                  <a:lnTo>
                    <a:pt x="1912372" y="26237"/>
                  </a:lnTo>
                  <a:lnTo>
                    <a:pt x="1908850" y="22860"/>
                  </a:lnTo>
                  <a:lnTo>
                    <a:pt x="1908522" y="14478"/>
                  </a:lnTo>
                  <a:lnTo>
                    <a:pt x="1911765" y="10869"/>
                  </a:lnTo>
                  <a:close/>
                </a:path>
                <a:path w="3016250" h="45720">
                  <a:moveTo>
                    <a:pt x="1035732" y="27940"/>
                  </a:moveTo>
                  <a:lnTo>
                    <a:pt x="1034985" y="27940"/>
                  </a:lnTo>
                  <a:lnTo>
                    <a:pt x="1040339" y="28091"/>
                  </a:lnTo>
                  <a:lnTo>
                    <a:pt x="1035732" y="27940"/>
                  </a:lnTo>
                  <a:close/>
                </a:path>
                <a:path w="3016250" h="45720">
                  <a:moveTo>
                    <a:pt x="582262" y="26178"/>
                  </a:moveTo>
                  <a:lnTo>
                    <a:pt x="571269" y="26543"/>
                  </a:lnTo>
                  <a:lnTo>
                    <a:pt x="523101" y="27649"/>
                  </a:lnTo>
                  <a:lnTo>
                    <a:pt x="529740" y="27559"/>
                  </a:lnTo>
                  <a:lnTo>
                    <a:pt x="580971" y="27559"/>
                  </a:lnTo>
                  <a:lnTo>
                    <a:pt x="582262" y="26178"/>
                  </a:lnTo>
                  <a:close/>
                </a:path>
                <a:path w="3016250" h="45720">
                  <a:moveTo>
                    <a:pt x="1685374" y="23009"/>
                  </a:moveTo>
                  <a:lnTo>
                    <a:pt x="1619546" y="25401"/>
                  </a:lnTo>
                  <a:lnTo>
                    <a:pt x="1592786" y="26416"/>
                  </a:lnTo>
                  <a:lnTo>
                    <a:pt x="1601278" y="26162"/>
                  </a:lnTo>
                  <a:lnTo>
                    <a:pt x="1682427" y="26162"/>
                  </a:lnTo>
                  <a:lnTo>
                    <a:pt x="1685374" y="23009"/>
                  </a:lnTo>
                  <a:close/>
                </a:path>
                <a:path w="3016250" h="45720">
                  <a:moveTo>
                    <a:pt x="1916673" y="26035"/>
                  </a:moveTo>
                  <a:lnTo>
                    <a:pt x="1912372" y="26237"/>
                  </a:lnTo>
                  <a:lnTo>
                    <a:pt x="1916673" y="26035"/>
                  </a:lnTo>
                  <a:close/>
                </a:path>
                <a:path w="3016250" h="45720">
                  <a:moveTo>
                    <a:pt x="1920347" y="10561"/>
                  </a:moveTo>
                  <a:lnTo>
                    <a:pt x="1915537" y="10693"/>
                  </a:lnTo>
                  <a:lnTo>
                    <a:pt x="1911765" y="10869"/>
                  </a:lnTo>
                  <a:lnTo>
                    <a:pt x="1908522" y="14478"/>
                  </a:lnTo>
                  <a:lnTo>
                    <a:pt x="1908850" y="22860"/>
                  </a:lnTo>
                  <a:lnTo>
                    <a:pt x="1912372" y="26237"/>
                  </a:lnTo>
                  <a:lnTo>
                    <a:pt x="1916673" y="26035"/>
                  </a:lnTo>
                  <a:lnTo>
                    <a:pt x="1920918" y="25908"/>
                  </a:lnTo>
                  <a:lnTo>
                    <a:pt x="1924228" y="22352"/>
                  </a:lnTo>
                  <a:lnTo>
                    <a:pt x="1923900" y="13843"/>
                  </a:lnTo>
                  <a:lnTo>
                    <a:pt x="1920347" y="10561"/>
                  </a:lnTo>
                  <a:close/>
                </a:path>
                <a:path w="3016250" h="45720">
                  <a:moveTo>
                    <a:pt x="646405" y="23402"/>
                  </a:moveTo>
                  <a:lnTo>
                    <a:pt x="602527" y="25401"/>
                  </a:lnTo>
                  <a:lnTo>
                    <a:pt x="582277" y="26162"/>
                  </a:lnTo>
                  <a:lnTo>
                    <a:pt x="590399" y="25908"/>
                  </a:lnTo>
                  <a:lnTo>
                    <a:pt x="644193" y="25908"/>
                  </a:lnTo>
                  <a:lnTo>
                    <a:pt x="646405" y="23402"/>
                  </a:lnTo>
                  <a:close/>
                </a:path>
                <a:path w="3016250" h="45720">
                  <a:moveTo>
                    <a:pt x="2064329" y="9144"/>
                  </a:moveTo>
                  <a:lnTo>
                    <a:pt x="2044519" y="9144"/>
                  </a:lnTo>
                  <a:lnTo>
                    <a:pt x="1944205" y="9906"/>
                  </a:lnTo>
                  <a:lnTo>
                    <a:pt x="1920347" y="10561"/>
                  </a:lnTo>
                  <a:lnTo>
                    <a:pt x="1923900" y="13843"/>
                  </a:lnTo>
                  <a:lnTo>
                    <a:pt x="1924228" y="22352"/>
                  </a:lnTo>
                  <a:lnTo>
                    <a:pt x="1920918" y="25908"/>
                  </a:lnTo>
                  <a:lnTo>
                    <a:pt x="1916673" y="26035"/>
                  </a:lnTo>
                  <a:lnTo>
                    <a:pt x="1944579" y="25273"/>
                  </a:lnTo>
                  <a:lnTo>
                    <a:pt x="2064350" y="24511"/>
                  </a:lnTo>
                  <a:lnTo>
                    <a:pt x="2060900" y="21082"/>
                  </a:lnTo>
                  <a:lnTo>
                    <a:pt x="2060889" y="12573"/>
                  </a:lnTo>
                  <a:lnTo>
                    <a:pt x="2064329" y="9144"/>
                  </a:lnTo>
                  <a:close/>
                </a:path>
                <a:path w="3016250" h="45720">
                  <a:moveTo>
                    <a:pt x="185616" y="25019"/>
                  </a:moveTo>
                  <a:lnTo>
                    <a:pt x="189216" y="25401"/>
                  </a:lnTo>
                  <a:lnTo>
                    <a:pt x="185616" y="25019"/>
                  </a:lnTo>
                  <a:close/>
                </a:path>
                <a:path w="3016250" h="45720">
                  <a:moveTo>
                    <a:pt x="943993" y="24638"/>
                  </a:moveTo>
                  <a:lnTo>
                    <a:pt x="943497" y="24638"/>
                  </a:lnTo>
                  <a:lnTo>
                    <a:pt x="947743" y="24892"/>
                  </a:lnTo>
                  <a:lnTo>
                    <a:pt x="952022" y="25058"/>
                  </a:lnTo>
                  <a:lnTo>
                    <a:pt x="943993" y="24638"/>
                  </a:lnTo>
                  <a:close/>
                </a:path>
                <a:path w="3016250" h="45720">
                  <a:moveTo>
                    <a:pt x="2233021" y="8509"/>
                  </a:moveTo>
                  <a:lnTo>
                    <a:pt x="2064329" y="9144"/>
                  </a:lnTo>
                  <a:lnTo>
                    <a:pt x="2060889" y="12573"/>
                  </a:lnTo>
                  <a:lnTo>
                    <a:pt x="2060900" y="21082"/>
                  </a:lnTo>
                  <a:lnTo>
                    <a:pt x="2064350" y="24511"/>
                  </a:lnTo>
                  <a:lnTo>
                    <a:pt x="2072857" y="24504"/>
                  </a:lnTo>
                  <a:lnTo>
                    <a:pt x="2076290" y="21082"/>
                  </a:lnTo>
                  <a:lnTo>
                    <a:pt x="2076279" y="12573"/>
                  </a:lnTo>
                  <a:lnTo>
                    <a:pt x="2072829" y="9144"/>
                  </a:lnTo>
                  <a:lnTo>
                    <a:pt x="2224027" y="9144"/>
                  </a:lnTo>
                  <a:lnTo>
                    <a:pt x="2224532" y="8636"/>
                  </a:lnTo>
                  <a:lnTo>
                    <a:pt x="2233081" y="8567"/>
                  </a:lnTo>
                  <a:close/>
                </a:path>
                <a:path w="3016250" h="45720">
                  <a:moveTo>
                    <a:pt x="2224027" y="9144"/>
                  </a:moveTo>
                  <a:lnTo>
                    <a:pt x="2072829" y="9144"/>
                  </a:lnTo>
                  <a:lnTo>
                    <a:pt x="2076279" y="12573"/>
                  </a:lnTo>
                  <a:lnTo>
                    <a:pt x="2076290" y="21082"/>
                  </a:lnTo>
                  <a:lnTo>
                    <a:pt x="2072857" y="24504"/>
                  </a:lnTo>
                  <a:lnTo>
                    <a:pt x="2224614" y="23949"/>
                  </a:lnTo>
                  <a:lnTo>
                    <a:pt x="2221200" y="20578"/>
                  </a:lnTo>
                  <a:lnTo>
                    <a:pt x="2221247" y="11938"/>
                  </a:lnTo>
                  <a:lnTo>
                    <a:pt x="2224027" y="9144"/>
                  </a:lnTo>
                  <a:close/>
                </a:path>
                <a:path w="3016250" h="45720">
                  <a:moveTo>
                    <a:pt x="2320281" y="7874"/>
                  </a:moveTo>
                  <a:lnTo>
                    <a:pt x="2233081" y="8567"/>
                  </a:lnTo>
                  <a:lnTo>
                    <a:pt x="2236492" y="11938"/>
                  </a:lnTo>
                  <a:lnTo>
                    <a:pt x="2236445" y="20574"/>
                  </a:lnTo>
                  <a:lnTo>
                    <a:pt x="2233162" y="23876"/>
                  </a:lnTo>
                  <a:lnTo>
                    <a:pt x="2224614" y="23949"/>
                  </a:lnTo>
                  <a:lnTo>
                    <a:pt x="2228916" y="24003"/>
                  </a:lnTo>
                  <a:lnTo>
                    <a:pt x="2311909" y="23241"/>
                  </a:lnTo>
                  <a:lnTo>
                    <a:pt x="2308456" y="19939"/>
                  </a:lnTo>
                  <a:lnTo>
                    <a:pt x="2308531" y="11303"/>
                  </a:lnTo>
                  <a:lnTo>
                    <a:pt x="2311815" y="8001"/>
                  </a:lnTo>
                  <a:lnTo>
                    <a:pt x="2320372" y="7964"/>
                  </a:lnTo>
                  <a:close/>
                </a:path>
                <a:path w="3016250" h="45720">
                  <a:moveTo>
                    <a:pt x="2233081" y="8567"/>
                  </a:moveTo>
                  <a:lnTo>
                    <a:pt x="2224532" y="8636"/>
                  </a:lnTo>
                  <a:lnTo>
                    <a:pt x="2221247" y="11938"/>
                  </a:lnTo>
                  <a:lnTo>
                    <a:pt x="2221200" y="20578"/>
                  </a:lnTo>
                  <a:lnTo>
                    <a:pt x="2224614" y="23949"/>
                  </a:lnTo>
                  <a:lnTo>
                    <a:pt x="2233162" y="23876"/>
                  </a:lnTo>
                  <a:lnTo>
                    <a:pt x="2236445" y="20574"/>
                  </a:lnTo>
                  <a:lnTo>
                    <a:pt x="2236492" y="11938"/>
                  </a:lnTo>
                  <a:lnTo>
                    <a:pt x="2233081" y="8567"/>
                  </a:lnTo>
                  <a:close/>
                </a:path>
                <a:path w="3016250" h="45720">
                  <a:moveTo>
                    <a:pt x="713028" y="20578"/>
                  </a:moveTo>
                  <a:lnTo>
                    <a:pt x="700622" y="20955"/>
                  </a:lnTo>
                  <a:lnTo>
                    <a:pt x="654267" y="22987"/>
                  </a:lnTo>
                  <a:lnTo>
                    <a:pt x="646435" y="23368"/>
                  </a:lnTo>
                  <a:lnTo>
                    <a:pt x="654549" y="22987"/>
                  </a:lnTo>
                  <a:lnTo>
                    <a:pt x="710754" y="22987"/>
                  </a:lnTo>
                  <a:lnTo>
                    <a:pt x="713028" y="20578"/>
                  </a:lnTo>
                  <a:close/>
                </a:path>
                <a:path w="3016250" h="45720">
                  <a:moveTo>
                    <a:pt x="2320372" y="7964"/>
                  </a:moveTo>
                  <a:lnTo>
                    <a:pt x="2311815" y="8001"/>
                  </a:lnTo>
                  <a:lnTo>
                    <a:pt x="2308531" y="11303"/>
                  </a:lnTo>
                  <a:lnTo>
                    <a:pt x="2308456" y="19939"/>
                  </a:lnTo>
                  <a:lnTo>
                    <a:pt x="2311909" y="23241"/>
                  </a:lnTo>
                  <a:lnTo>
                    <a:pt x="2320401" y="23221"/>
                  </a:lnTo>
                  <a:lnTo>
                    <a:pt x="2323665" y="19939"/>
                  </a:lnTo>
                  <a:lnTo>
                    <a:pt x="2323734" y="11303"/>
                  </a:lnTo>
                  <a:lnTo>
                    <a:pt x="2320372" y="7964"/>
                  </a:lnTo>
                  <a:close/>
                </a:path>
                <a:path w="3016250" h="45720">
                  <a:moveTo>
                    <a:pt x="2320401" y="23221"/>
                  </a:moveTo>
                  <a:lnTo>
                    <a:pt x="2316147" y="23241"/>
                  </a:lnTo>
                  <a:lnTo>
                    <a:pt x="2320382" y="23241"/>
                  </a:lnTo>
                  <a:close/>
                </a:path>
                <a:path w="3016250" h="45720">
                  <a:moveTo>
                    <a:pt x="2585868" y="7620"/>
                  </a:moveTo>
                  <a:lnTo>
                    <a:pt x="2425671" y="7620"/>
                  </a:lnTo>
                  <a:lnTo>
                    <a:pt x="2320372" y="7964"/>
                  </a:lnTo>
                  <a:lnTo>
                    <a:pt x="2323734" y="11303"/>
                  </a:lnTo>
                  <a:lnTo>
                    <a:pt x="2323665" y="19939"/>
                  </a:lnTo>
                  <a:lnTo>
                    <a:pt x="2320401" y="23221"/>
                  </a:lnTo>
                  <a:lnTo>
                    <a:pt x="2585744" y="22860"/>
                  </a:lnTo>
                  <a:lnTo>
                    <a:pt x="2582473" y="19596"/>
                  </a:lnTo>
                  <a:lnTo>
                    <a:pt x="2582433" y="11049"/>
                  </a:lnTo>
                  <a:lnTo>
                    <a:pt x="2585868" y="7620"/>
                  </a:lnTo>
                  <a:close/>
                </a:path>
                <a:path w="3016250" h="45720">
                  <a:moveTo>
                    <a:pt x="1766352" y="19812"/>
                  </a:moveTo>
                  <a:lnTo>
                    <a:pt x="1685394" y="22987"/>
                  </a:lnTo>
                  <a:lnTo>
                    <a:pt x="1693889" y="22733"/>
                  </a:lnTo>
                  <a:lnTo>
                    <a:pt x="1755506" y="22733"/>
                  </a:lnTo>
                  <a:lnTo>
                    <a:pt x="1757861" y="20193"/>
                  </a:lnTo>
                  <a:lnTo>
                    <a:pt x="1762106" y="20066"/>
                  </a:lnTo>
                  <a:lnTo>
                    <a:pt x="1766385" y="19842"/>
                  </a:lnTo>
                  <a:close/>
                </a:path>
                <a:path w="3016250" h="45720">
                  <a:moveTo>
                    <a:pt x="2585866" y="22982"/>
                  </a:moveTo>
                  <a:lnTo>
                    <a:pt x="2590108" y="22987"/>
                  </a:lnTo>
                  <a:lnTo>
                    <a:pt x="2585866" y="22982"/>
                  </a:lnTo>
                  <a:close/>
                </a:path>
                <a:path w="3016250" h="45720">
                  <a:moveTo>
                    <a:pt x="2844346" y="7411"/>
                  </a:moveTo>
                  <a:lnTo>
                    <a:pt x="2585868" y="7620"/>
                  </a:lnTo>
                  <a:lnTo>
                    <a:pt x="2582561" y="10922"/>
                  </a:lnTo>
                  <a:lnTo>
                    <a:pt x="2582473" y="19596"/>
                  </a:lnTo>
                  <a:lnTo>
                    <a:pt x="2585866" y="22982"/>
                  </a:lnTo>
                  <a:lnTo>
                    <a:pt x="2594352" y="22982"/>
                  </a:lnTo>
                  <a:lnTo>
                    <a:pt x="2597744" y="19596"/>
                  </a:lnTo>
                  <a:lnTo>
                    <a:pt x="2597783" y="11049"/>
                  </a:lnTo>
                  <a:lnTo>
                    <a:pt x="2594347" y="7620"/>
                  </a:lnTo>
                  <a:lnTo>
                    <a:pt x="2844146" y="7620"/>
                  </a:lnTo>
                  <a:lnTo>
                    <a:pt x="2844346" y="7411"/>
                  </a:lnTo>
                  <a:close/>
                </a:path>
                <a:path w="3016250" h="45720">
                  <a:moveTo>
                    <a:pt x="2844146" y="7620"/>
                  </a:moveTo>
                  <a:lnTo>
                    <a:pt x="2594347" y="7620"/>
                  </a:lnTo>
                  <a:lnTo>
                    <a:pt x="2597655" y="10922"/>
                  </a:lnTo>
                  <a:lnTo>
                    <a:pt x="2597744" y="19596"/>
                  </a:lnTo>
                  <a:lnTo>
                    <a:pt x="2594347" y="22987"/>
                  </a:lnTo>
                  <a:lnTo>
                    <a:pt x="2725139" y="22987"/>
                  </a:lnTo>
                  <a:lnTo>
                    <a:pt x="2829099" y="22860"/>
                  </a:lnTo>
                  <a:lnTo>
                    <a:pt x="2844499" y="22733"/>
                  </a:lnTo>
                  <a:lnTo>
                    <a:pt x="2841030" y="19431"/>
                  </a:lnTo>
                  <a:lnTo>
                    <a:pt x="2841091" y="10795"/>
                  </a:lnTo>
                  <a:lnTo>
                    <a:pt x="2844146" y="7620"/>
                  </a:lnTo>
                  <a:close/>
                </a:path>
                <a:path w="3016250" h="45720">
                  <a:moveTo>
                    <a:pt x="2585744" y="22860"/>
                  </a:moveTo>
                  <a:lnTo>
                    <a:pt x="2480524" y="22860"/>
                  </a:lnTo>
                  <a:lnTo>
                    <a:pt x="2585866" y="22982"/>
                  </a:lnTo>
                  <a:close/>
                </a:path>
                <a:path w="3016250" h="45720">
                  <a:moveTo>
                    <a:pt x="2852889" y="7366"/>
                  </a:moveTo>
                  <a:lnTo>
                    <a:pt x="2844346" y="7411"/>
                  </a:lnTo>
                  <a:lnTo>
                    <a:pt x="2841091" y="10795"/>
                  </a:lnTo>
                  <a:lnTo>
                    <a:pt x="2841030" y="19431"/>
                  </a:lnTo>
                  <a:lnTo>
                    <a:pt x="2844499" y="22733"/>
                  </a:lnTo>
                  <a:lnTo>
                    <a:pt x="2848749" y="22733"/>
                  </a:lnTo>
                  <a:lnTo>
                    <a:pt x="2853040" y="22690"/>
                  </a:lnTo>
                  <a:lnTo>
                    <a:pt x="2856293" y="19431"/>
                  </a:lnTo>
                  <a:lnTo>
                    <a:pt x="2856230" y="10668"/>
                  </a:lnTo>
                  <a:lnTo>
                    <a:pt x="2852889" y="7366"/>
                  </a:lnTo>
                  <a:close/>
                </a:path>
                <a:path w="3016250" h="45720">
                  <a:moveTo>
                    <a:pt x="2853040" y="22690"/>
                  </a:moveTo>
                  <a:lnTo>
                    <a:pt x="2848749" y="22733"/>
                  </a:lnTo>
                  <a:lnTo>
                    <a:pt x="2852998" y="22733"/>
                  </a:lnTo>
                  <a:close/>
                </a:path>
                <a:path w="3016250" h="45720">
                  <a:moveTo>
                    <a:pt x="2894564" y="7366"/>
                  </a:moveTo>
                  <a:lnTo>
                    <a:pt x="2852889" y="7366"/>
                  </a:lnTo>
                  <a:lnTo>
                    <a:pt x="2856230" y="10668"/>
                  </a:lnTo>
                  <a:lnTo>
                    <a:pt x="2856293" y="19431"/>
                  </a:lnTo>
                  <a:lnTo>
                    <a:pt x="2853040" y="22690"/>
                  </a:lnTo>
                  <a:lnTo>
                    <a:pt x="2874650" y="22352"/>
                  </a:lnTo>
                  <a:lnTo>
                    <a:pt x="2896202" y="21633"/>
                  </a:lnTo>
                  <a:lnTo>
                    <a:pt x="2892693" y="18415"/>
                  </a:lnTo>
                  <a:lnTo>
                    <a:pt x="2892301" y="9906"/>
                  </a:lnTo>
                  <a:lnTo>
                    <a:pt x="2894564" y="7366"/>
                  </a:lnTo>
                  <a:close/>
                </a:path>
                <a:path w="3016250" h="45720">
                  <a:moveTo>
                    <a:pt x="2900538" y="21463"/>
                  </a:moveTo>
                  <a:lnTo>
                    <a:pt x="2896202" y="21633"/>
                  </a:lnTo>
                  <a:lnTo>
                    <a:pt x="2900538" y="21463"/>
                  </a:lnTo>
                  <a:close/>
                </a:path>
                <a:path w="3016250" h="45720">
                  <a:moveTo>
                    <a:pt x="2904089" y="5856"/>
                  </a:moveTo>
                  <a:lnTo>
                    <a:pt x="2899828" y="6096"/>
                  </a:lnTo>
                  <a:lnTo>
                    <a:pt x="2895544" y="6266"/>
                  </a:lnTo>
                  <a:lnTo>
                    <a:pt x="2892301" y="9906"/>
                  </a:lnTo>
                  <a:lnTo>
                    <a:pt x="2892693" y="18415"/>
                  </a:lnTo>
                  <a:lnTo>
                    <a:pt x="2896202" y="21633"/>
                  </a:lnTo>
                  <a:lnTo>
                    <a:pt x="2900538" y="21463"/>
                  </a:lnTo>
                  <a:lnTo>
                    <a:pt x="2904784" y="21209"/>
                  </a:lnTo>
                  <a:lnTo>
                    <a:pt x="2908067" y="17653"/>
                  </a:lnTo>
                  <a:lnTo>
                    <a:pt x="2907674" y="9144"/>
                  </a:lnTo>
                  <a:lnTo>
                    <a:pt x="2904089" y="5856"/>
                  </a:lnTo>
                  <a:close/>
                </a:path>
                <a:path w="3016250" h="45720">
                  <a:moveTo>
                    <a:pt x="2937513" y="4069"/>
                  </a:moveTo>
                  <a:lnTo>
                    <a:pt x="2920799" y="5080"/>
                  </a:lnTo>
                  <a:lnTo>
                    <a:pt x="2904089" y="5856"/>
                  </a:lnTo>
                  <a:lnTo>
                    <a:pt x="2907674" y="9144"/>
                  </a:lnTo>
                  <a:lnTo>
                    <a:pt x="2908067" y="17653"/>
                  </a:lnTo>
                  <a:lnTo>
                    <a:pt x="2904784" y="21209"/>
                  </a:lnTo>
                  <a:lnTo>
                    <a:pt x="2900538" y="21463"/>
                  </a:lnTo>
                  <a:lnTo>
                    <a:pt x="2921648" y="20447"/>
                  </a:lnTo>
                  <a:lnTo>
                    <a:pt x="2938542" y="19431"/>
                  </a:lnTo>
                  <a:lnTo>
                    <a:pt x="2934847" y="16256"/>
                  </a:lnTo>
                  <a:lnTo>
                    <a:pt x="2934374" y="8890"/>
                  </a:lnTo>
                  <a:lnTo>
                    <a:pt x="2934412" y="7620"/>
                  </a:lnTo>
                  <a:lnTo>
                    <a:pt x="2937513" y="4069"/>
                  </a:lnTo>
                  <a:close/>
                </a:path>
                <a:path w="3016250" h="45720">
                  <a:moveTo>
                    <a:pt x="140807" y="20925"/>
                  </a:moveTo>
                  <a:lnTo>
                    <a:pt x="144953" y="21230"/>
                  </a:lnTo>
                  <a:lnTo>
                    <a:pt x="140807" y="20925"/>
                  </a:lnTo>
                  <a:close/>
                </a:path>
                <a:path w="3016250" h="45720">
                  <a:moveTo>
                    <a:pt x="137752" y="20701"/>
                  </a:moveTo>
                  <a:lnTo>
                    <a:pt x="140807" y="20925"/>
                  </a:lnTo>
                  <a:lnTo>
                    <a:pt x="137752" y="20701"/>
                  </a:lnTo>
                  <a:close/>
                </a:path>
                <a:path w="3016250" h="45720">
                  <a:moveTo>
                    <a:pt x="721528" y="20320"/>
                  </a:moveTo>
                  <a:lnTo>
                    <a:pt x="713878" y="20552"/>
                  </a:lnTo>
                  <a:lnTo>
                    <a:pt x="721565" y="20355"/>
                  </a:lnTo>
                  <a:close/>
                </a:path>
                <a:path w="3016250" h="45720">
                  <a:moveTo>
                    <a:pt x="98103" y="19558"/>
                  </a:moveTo>
                  <a:lnTo>
                    <a:pt x="94616" y="19558"/>
                  </a:lnTo>
                  <a:lnTo>
                    <a:pt x="98103" y="19558"/>
                  </a:lnTo>
                  <a:close/>
                </a:path>
                <a:path w="3016250" h="45720">
                  <a:moveTo>
                    <a:pt x="2946005" y="3560"/>
                  </a:moveTo>
                  <a:lnTo>
                    <a:pt x="2937513" y="4069"/>
                  </a:lnTo>
                  <a:lnTo>
                    <a:pt x="2934412" y="7620"/>
                  </a:lnTo>
                  <a:lnTo>
                    <a:pt x="2934374" y="8890"/>
                  </a:lnTo>
                  <a:lnTo>
                    <a:pt x="2934847" y="16256"/>
                  </a:lnTo>
                  <a:lnTo>
                    <a:pt x="2938507" y="19431"/>
                  </a:lnTo>
                  <a:lnTo>
                    <a:pt x="2942748" y="19177"/>
                  </a:lnTo>
                  <a:lnTo>
                    <a:pt x="2947103" y="18792"/>
                  </a:lnTo>
                  <a:lnTo>
                    <a:pt x="2950206" y="15240"/>
                  </a:lnTo>
                  <a:lnTo>
                    <a:pt x="2949659" y="6731"/>
                  </a:lnTo>
                  <a:lnTo>
                    <a:pt x="2946005" y="3560"/>
                  </a:lnTo>
                  <a:close/>
                </a:path>
                <a:path w="3016250" h="45720">
                  <a:moveTo>
                    <a:pt x="2947103" y="18792"/>
                  </a:moveTo>
                  <a:lnTo>
                    <a:pt x="2942748" y="19177"/>
                  </a:lnTo>
                  <a:lnTo>
                    <a:pt x="2938507" y="19431"/>
                  </a:lnTo>
                  <a:lnTo>
                    <a:pt x="2946989" y="18923"/>
                  </a:lnTo>
                  <a:lnTo>
                    <a:pt x="2947103" y="18792"/>
                  </a:lnTo>
                  <a:close/>
                </a:path>
                <a:path w="3016250" h="45720">
                  <a:moveTo>
                    <a:pt x="3012882" y="0"/>
                  </a:moveTo>
                  <a:lnTo>
                    <a:pt x="2993214" y="889"/>
                  </a:lnTo>
                  <a:lnTo>
                    <a:pt x="2946005" y="3560"/>
                  </a:lnTo>
                  <a:lnTo>
                    <a:pt x="2949659" y="6731"/>
                  </a:lnTo>
                  <a:lnTo>
                    <a:pt x="2950206" y="15240"/>
                  </a:lnTo>
                  <a:lnTo>
                    <a:pt x="2947103" y="18792"/>
                  </a:lnTo>
                  <a:lnTo>
                    <a:pt x="2960026" y="17653"/>
                  </a:lnTo>
                  <a:lnTo>
                    <a:pt x="2977247" y="15621"/>
                  </a:lnTo>
                  <a:lnTo>
                    <a:pt x="2994405" y="12954"/>
                  </a:lnTo>
                  <a:lnTo>
                    <a:pt x="3011494" y="10033"/>
                  </a:lnTo>
                  <a:lnTo>
                    <a:pt x="3014213" y="9525"/>
                  </a:lnTo>
                  <a:lnTo>
                    <a:pt x="3015937" y="6985"/>
                  </a:lnTo>
                  <a:lnTo>
                    <a:pt x="3015836" y="5842"/>
                  </a:lnTo>
                  <a:lnTo>
                    <a:pt x="3015091" y="1778"/>
                  </a:lnTo>
                  <a:lnTo>
                    <a:pt x="3012882" y="0"/>
                  </a:lnTo>
                  <a:close/>
                </a:path>
                <a:path w="3016250" h="45720">
                  <a:moveTo>
                    <a:pt x="1844138" y="14859"/>
                  </a:moveTo>
                  <a:lnTo>
                    <a:pt x="1839901" y="15240"/>
                  </a:lnTo>
                  <a:lnTo>
                    <a:pt x="1844213" y="14923"/>
                  </a:lnTo>
                  <a:close/>
                </a:path>
                <a:path w="3016250" h="45720">
                  <a:moveTo>
                    <a:pt x="1915537" y="10693"/>
                  </a:moveTo>
                  <a:lnTo>
                    <a:pt x="1911832" y="10795"/>
                  </a:lnTo>
                  <a:lnTo>
                    <a:pt x="1915537" y="10693"/>
                  </a:lnTo>
                  <a:close/>
                </a:path>
                <a:path w="3016250" h="45720">
                  <a:moveTo>
                    <a:pt x="1920325" y="10541"/>
                  </a:moveTo>
                  <a:lnTo>
                    <a:pt x="1915537" y="10693"/>
                  </a:lnTo>
                  <a:lnTo>
                    <a:pt x="1920347" y="10561"/>
                  </a:lnTo>
                  <a:close/>
                </a:path>
                <a:path w="3016250" h="45720">
                  <a:moveTo>
                    <a:pt x="2895544" y="6266"/>
                  </a:moveTo>
                  <a:lnTo>
                    <a:pt x="2887037" y="6604"/>
                  </a:lnTo>
                  <a:lnTo>
                    <a:pt x="2861440" y="7239"/>
                  </a:lnTo>
                  <a:lnTo>
                    <a:pt x="2844390" y="7366"/>
                  </a:lnTo>
                  <a:lnTo>
                    <a:pt x="2894564" y="7366"/>
                  </a:lnTo>
                  <a:lnTo>
                    <a:pt x="2895544" y="6266"/>
                  </a:lnTo>
                  <a:close/>
                </a:path>
                <a:path w="3016250" h="45720">
                  <a:moveTo>
                    <a:pt x="2903177" y="5895"/>
                  </a:moveTo>
                  <a:lnTo>
                    <a:pt x="2895582" y="6223"/>
                  </a:lnTo>
                  <a:lnTo>
                    <a:pt x="2899828" y="6096"/>
                  </a:lnTo>
                  <a:lnTo>
                    <a:pt x="2903177" y="5895"/>
                  </a:lnTo>
                  <a:close/>
                </a:path>
                <a:path w="3016250" h="45720">
                  <a:moveTo>
                    <a:pt x="2904074" y="5842"/>
                  </a:moveTo>
                  <a:lnTo>
                    <a:pt x="2903177" y="5895"/>
                  </a:lnTo>
                  <a:lnTo>
                    <a:pt x="2904089" y="5856"/>
                  </a:lnTo>
                  <a:close/>
                </a:path>
                <a:path w="3016250" h="45720">
                  <a:moveTo>
                    <a:pt x="2946000" y="3556"/>
                  </a:moveTo>
                  <a:lnTo>
                    <a:pt x="2941795" y="3810"/>
                  </a:lnTo>
                  <a:lnTo>
                    <a:pt x="2946005" y="3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1262">
              <a:extLst>
                <a:ext uri="{FF2B5EF4-FFF2-40B4-BE49-F238E27FC236}">
                  <a16:creationId xmlns:a16="http://schemas.microsoft.com/office/drawing/2014/main" id="{0A9CD4F7-DA78-5F68-AA8E-4DE44CB4DDE1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02570" y="5936027"/>
              <a:ext cx="68647" cy="122466"/>
            </a:xfrm>
            <a:prstGeom prst="rect">
              <a:avLst/>
            </a:prstGeom>
          </p:spPr>
        </p:pic>
        <p:pic>
          <p:nvPicPr>
            <p:cNvPr id="79" name="object 1263">
              <a:extLst>
                <a:ext uri="{FF2B5EF4-FFF2-40B4-BE49-F238E27FC236}">
                  <a16:creationId xmlns:a16="http://schemas.microsoft.com/office/drawing/2014/main" id="{DDE261C0-1E30-9A12-9632-897003CAA20A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673184" y="4511831"/>
              <a:ext cx="3105823" cy="2864369"/>
            </a:xfrm>
            <a:prstGeom prst="rect">
              <a:avLst/>
            </a:prstGeom>
          </p:spPr>
        </p:pic>
        <p:pic>
          <p:nvPicPr>
            <p:cNvPr id="80" name="object 1264">
              <a:extLst>
                <a:ext uri="{FF2B5EF4-FFF2-40B4-BE49-F238E27FC236}">
                  <a16:creationId xmlns:a16="http://schemas.microsoft.com/office/drawing/2014/main" id="{64A51E24-83DA-25D5-1FD4-83D6FD7C7995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632112" y="6356449"/>
              <a:ext cx="446220" cy="186476"/>
            </a:xfrm>
            <a:prstGeom prst="rect">
              <a:avLst/>
            </a:prstGeom>
          </p:spPr>
        </p:pic>
        <p:pic>
          <p:nvPicPr>
            <p:cNvPr id="81" name="object 1265">
              <a:extLst>
                <a:ext uri="{FF2B5EF4-FFF2-40B4-BE49-F238E27FC236}">
                  <a16:creationId xmlns:a16="http://schemas.microsoft.com/office/drawing/2014/main" id="{33E8DC4E-B91B-3EFB-D701-66E7A68AD8FE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991724" y="6438656"/>
              <a:ext cx="439145" cy="633146"/>
            </a:xfrm>
            <a:prstGeom prst="rect">
              <a:avLst/>
            </a:prstGeom>
          </p:spPr>
        </p:pic>
        <p:pic>
          <p:nvPicPr>
            <p:cNvPr id="82" name="object 1266">
              <a:extLst>
                <a:ext uri="{FF2B5EF4-FFF2-40B4-BE49-F238E27FC236}">
                  <a16:creationId xmlns:a16="http://schemas.microsoft.com/office/drawing/2014/main" id="{331BAF5C-E78E-E3D3-EB1E-A72BC44CF8C9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886640" y="129602"/>
              <a:ext cx="368979" cy="156817"/>
            </a:xfrm>
            <a:prstGeom prst="rect">
              <a:avLst/>
            </a:prstGeom>
          </p:spPr>
        </p:pic>
        <p:pic>
          <p:nvPicPr>
            <p:cNvPr id="83" name="object 1267">
              <a:extLst>
                <a:ext uri="{FF2B5EF4-FFF2-40B4-BE49-F238E27FC236}">
                  <a16:creationId xmlns:a16="http://schemas.microsoft.com/office/drawing/2014/main" id="{E21A9C36-8E9D-33E5-37D4-22208B08DBFB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336345" y="2079284"/>
              <a:ext cx="319451" cy="111141"/>
            </a:xfrm>
            <a:prstGeom prst="rect">
              <a:avLst/>
            </a:prstGeom>
          </p:spPr>
        </p:pic>
        <p:pic>
          <p:nvPicPr>
            <p:cNvPr id="84" name="object 1268">
              <a:extLst>
                <a:ext uri="{FF2B5EF4-FFF2-40B4-BE49-F238E27FC236}">
                  <a16:creationId xmlns:a16="http://schemas.microsoft.com/office/drawing/2014/main" id="{D5E4926B-2F03-5AFF-BAF4-85A0E34CF315}"/>
                </a:ext>
              </a:extLst>
            </p:cNvPr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755981" y="4228870"/>
              <a:ext cx="681419" cy="324991"/>
            </a:xfrm>
            <a:prstGeom prst="rect">
              <a:avLst/>
            </a:prstGeom>
          </p:spPr>
        </p:pic>
        <p:pic>
          <p:nvPicPr>
            <p:cNvPr id="85" name="object 1269">
              <a:extLst>
                <a:ext uri="{FF2B5EF4-FFF2-40B4-BE49-F238E27FC236}">
                  <a16:creationId xmlns:a16="http://schemas.microsoft.com/office/drawing/2014/main" id="{C3970D46-AC0A-4DC5-98EC-E311342FC870}"/>
                </a:ext>
              </a:extLst>
            </p:cNvPr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86067" y="4280665"/>
              <a:ext cx="93299" cy="290503"/>
            </a:xfrm>
            <a:prstGeom prst="rect">
              <a:avLst/>
            </a:prstGeom>
          </p:spPr>
        </p:pic>
        <p:pic>
          <p:nvPicPr>
            <p:cNvPr id="86" name="object 1270">
              <a:extLst>
                <a:ext uri="{FF2B5EF4-FFF2-40B4-BE49-F238E27FC236}">
                  <a16:creationId xmlns:a16="http://schemas.microsoft.com/office/drawing/2014/main" id="{5431DFC8-2FB4-C1E1-9B4D-FD632B54BA37}"/>
                </a:ext>
              </a:extLst>
            </p:cNvPr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886931" y="4635756"/>
              <a:ext cx="287815" cy="238763"/>
            </a:xfrm>
            <a:prstGeom prst="rect">
              <a:avLst/>
            </a:prstGeom>
          </p:spPr>
        </p:pic>
        <p:pic>
          <p:nvPicPr>
            <p:cNvPr id="87" name="object 1271">
              <a:extLst>
                <a:ext uri="{FF2B5EF4-FFF2-40B4-BE49-F238E27FC236}">
                  <a16:creationId xmlns:a16="http://schemas.microsoft.com/office/drawing/2014/main" id="{D2F35D52-CB10-966A-84F8-F58DE542D9D9}"/>
                </a:ext>
              </a:extLst>
            </p:cNvPr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994420" y="3761385"/>
              <a:ext cx="2049808" cy="374650"/>
            </a:xfrm>
            <a:prstGeom prst="rect">
              <a:avLst/>
            </a:prstGeom>
          </p:spPr>
        </p:pic>
        <p:pic>
          <p:nvPicPr>
            <p:cNvPr id="88" name="object 1272">
              <a:extLst>
                <a:ext uri="{FF2B5EF4-FFF2-40B4-BE49-F238E27FC236}">
                  <a16:creationId xmlns:a16="http://schemas.microsoft.com/office/drawing/2014/main" id="{9B34D684-3779-B4D5-B5FA-F08C562B40BA}"/>
                </a:ext>
              </a:extLst>
            </p:cNvPr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425549" y="1840429"/>
              <a:ext cx="2033874" cy="929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099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79135" cy="7473950"/>
          </a:xfrm>
          <a:custGeom>
            <a:avLst/>
            <a:gdLst/>
            <a:ahLst/>
            <a:cxnLst/>
            <a:rect l="l" t="t" r="r" b="b"/>
            <a:pathLst>
              <a:path w="5779135" h="7473950">
                <a:moveTo>
                  <a:pt x="5779008" y="0"/>
                </a:moveTo>
                <a:lnTo>
                  <a:pt x="0" y="0"/>
                </a:lnTo>
                <a:lnTo>
                  <a:pt x="0" y="7473327"/>
                </a:lnTo>
                <a:lnTo>
                  <a:pt x="5779008" y="7473327"/>
                </a:lnTo>
                <a:lnTo>
                  <a:pt x="5779008" y="0"/>
                </a:lnTo>
                <a:close/>
              </a:path>
            </a:pathLst>
          </a:custGeom>
          <a:solidFill>
            <a:srgbClr val="F7F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91759" y="0"/>
            <a:ext cx="87630" cy="2794000"/>
            <a:chOff x="5691759" y="0"/>
            <a:chExt cx="87630" cy="2794000"/>
          </a:xfrm>
        </p:grpSpPr>
        <p:sp>
          <p:nvSpPr>
            <p:cNvPr id="4" name="object 4"/>
            <p:cNvSpPr/>
            <p:nvPr/>
          </p:nvSpPr>
          <p:spPr>
            <a:xfrm>
              <a:off x="5694934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94934" y="91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84074" y="207810"/>
                  </a:moveTo>
                  <a:lnTo>
                    <a:pt x="0" y="207810"/>
                  </a:lnTo>
                </a:path>
                <a:path w="84454" h="208279">
                  <a:moveTo>
                    <a:pt x="0" y="207822"/>
                  </a:moveTo>
                  <a:lnTo>
                    <a:pt x="0" y="207810"/>
                  </a:lnTo>
                </a:path>
                <a:path w="84454" h="208279">
                  <a:moveTo>
                    <a:pt x="0" y="207810"/>
                  </a:moveTo>
                  <a:lnTo>
                    <a:pt x="84074" y="207810"/>
                  </a:lnTo>
                </a:path>
                <a:path w="84454" h="208279">
                  <a:moveTo>
                    <a:pt x="0" y="207810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94934" y="299782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20781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94934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13"/>
                  </a:moveTo>
                  <a:lnTo>
                    <a:pt x="0" y="13"/>
                  </a:lnTo>
                </a:path>
                <a:path w="84454" h="208279">
                  <a:moveTo>
                    <a:pt x="0" y="207822"/>
                  </a:moveTo>
                  <a:lnTo>
                    <a:pt x="0" y="13"/>
                  </a:lnTo>
                </a:path>
                <a:path w="84454" h="208279">
                  <a:moveTo>
                    <a:pt x="0" y="13"/>
                  </a:moveTo>
                  <a:lnTo>
                    <a:pt x="84074" y="13"/>
                  </a:lnTo>
                </a:path>
                <a:path w="84454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4934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13"/>
                  </a:moveTo>
                  <a:lnTo>
                    <a:pt x="0" y="13"/>
                  </a:lnTo>
                </a:path>
                <a:path w="84454" h="208280">
                  <a:moveTo>
                    <a:pt x="0" y="207822"/>
                  </a:moveTo>
                  <a:lnTo>
                    <a:pt x="0" y="13"/>
                  </a:lnTo>
                </a:path>
                <a:path w="84454" h="208280">
                  <a:moveTo>
                    <a:pt x="0" y="13"/>
                  </a:moveTo>
                  <a:lnTo>
                    <a:pt x="84074" y="13"/>
                  </a:lnTo>
                </a:path>
                <a:path w="84454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4934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13"/>
                  </a:moveTo>
                  <a:lnTo>
                    <a:pt x="0" y="13"/>
                  </a:lnTo>
                </a:path>
                <a:path w="84454" h="208280">
                  <a:moveTo>
                    <a:pt x="0" y="207822"/>
                  </a:moveTo>
                  <a:lnTo>
                    <a:pt x="0" y="13"/>
                  </a:lnTo>
                </a:path>
                <a:path w="84454" h="208280">
                  <a:moveTo>
                    <a:pt x="0" y="13"/>
                  </a:moveTo>
                  <a:lnTo>
                    <a:pt x="84074" y="13"/>
                  </a:lnTo>
                </a:path>
                <a:path w="84454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94934" y="1131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84074" y="207810"/>
                  </a:moveTo>
                  <a:lnTo>
                    <a:pt x="0" y="207810"/>
                  </a:lnTo>
                </a:path>
                <a:path w="84454" h="208280">
                  <a:moveTo>
                    <a:pt x="0" y="207822"/>
                  </a:moveTo>
                  <a:lnTo>
                    <a:pt x="0" y="207810"/>
                  </a:lnTo>
                </a:path>
                <a:path w="84454" h="208280">
                  <a:moveTo>
                    <a:pt x="0" y="207822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94934" y="133887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207810"/>
                  </a:moveTo>
                  <a:lnTo>
                    <a:pt x="0" y="207810"/>
                  </a:lnTo>
                </a:path>
                <a:path w="84454" h="208280">
                  <a:moveTo>
                    <a:pt x="0" y="207822"/>
                  </a:moveTo>
                  <a:lnTo>
                    <a:pt x="0" y="207810"/>
                  </a:lnTo>
                </a:path>
                <a:path w="84454" h="208280">
                  <a:moveTo>
                    <a:pt x="0" y="207810"/>
                  </a:moveTo>
                  <a:lnTo>
                    <a:pt x="84074" y="207810"/>
                  </a:lnTo>
                </a:path>
                <a:path w="84454" h="208280">
                  <a:moveTo>
                    <a:pt x="0" y="207810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94934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22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94934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10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94934" y="196231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22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94934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22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94934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22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94934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10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5694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87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87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79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071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071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655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448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448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03238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032377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340893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3408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2785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2785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2369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2162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2162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1538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1538554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112293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1122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291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291642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6" name="object 1126"/>
          <p:cNvGrpSpPr/>
          <p:nvPr/>
        </p:nvGrpSpPr>
        <p:grpSpPr>
          <a:xfrm>
            <a:off x="80657" y="88785"/>
            <a:ext cx="214629" cy="1045844"/>
            <a:chOff x="80657" y="88785"/>
            <a:chExt cx="214629" cy="1045844"/>
          </a:xfrm>
        </p:grpSpPr>
        <p:sp>
          <p:nvSpPr>
            <p:cNvPr id="1127" name="object 1127"/>
            <p:cNvSpPr/>
            <p:nvPr/>
          </p:nvSpPr>
          <p:spPr>
            <a:xfrm>
              <a:off x="83832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79" h="208279">
                  <a:moveTo>
                    <a:pt x="207810" y="207810"/>
                  </a:moveTo>
                  <a:lnTo>
                    <a:pt x="207835" y="207810"/>
                  </a:lnTo>
                </a:path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83832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83832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10" y="13"/>
                  </a:moveTo>
                  <a:lnTo>
                    <a:pt x="207835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83832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10" y="13"/>
                  </a:moveTo>
                  <a:lnTo>
                    <a:pt x="207835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83832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13"/>
                  </a:moveTo>
                  <a:lnTo>
                    <a:pt x="207835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2" name="object 1132"/>
          <p:cNvSpPr/>
          <p:nvPr/>
        </p:nvSpPr>
        <p:spPr>
          <a:xfrm>
            <a:off x="83832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207835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207810" y="0"/>
                </a:moveTo>
                <a:lnTo>
                  <a:pt x="207835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3" name="object 1133"/>
          <p:cNvGrpSpPr/>
          <p:nvPr/>
        </p:nvGrpSpPr>
        <p:grpSpPr>
          <a:xfrm>
            <a:off x="80657" y="1335684"/>
            <a:ext cx="214629" cy="2084705"/>
            <a:chOff x="80657" y="1335684"/>
            <a:chExt cx="214629" cy="2084705"/>
          </a:xfrm>
        </p:grpSpPr>
        <p:sp>
          <p:nvSpPr>
            <p:cNvPr id="1134" name="object 1134"/>
            <p:cNvSpPr/>
            <p:nvPr/>
          </p:nvSpPr>
          <p:spPr>
            <a:xfrm>
              <a:off x="83832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80">
                  <a:moveTo>
                    <a:pt x="207810" y="207822"/>
                  </a:moveTo>
                  <a:lnTo>
                    <a:pt x="207835" y="207822"/>
                  </a:lnTo>
                </a:path>
                <a:path w="208279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207810" y="12"/>
                  </a:moveTo>
                  <a:lnTo>
                    <a:pt x="207835" y="12"/>
                  </a:lnTo>
                </a:path>
                <a:path w="208279" h="208280">
                  <a:moveTo>
                    <a:pt x="207810" y="12"/>
                  </a:moveTo>
                  <a:lnTo>
                    <a:pt x="207810" y="12"/>
                  </a:lnTo>
                </a:path>
                <a:path w="208279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83832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83832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83832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8383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8383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8383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83832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10" y="13"/>
                  </a:moveTo>
                  <a:lnTo>
                    <a:pt x="207835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83832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10" y="13"/>
                  </a:moveTo>
                  <a:lnTo>
                    <a:pt x="207835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8383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13"/>
                  </a:moveTo>
                  <a:lnTo>
                    <a:pt x="207835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6" name="object 1166"/>
          <p:cNvSpPr/>
          <p:nvPr/>
        </p:nvSpPr>
        <p:spPr>
          <a:xfrm>
            <a:off x="83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7" name="object 1167"/>
          <p:cNvGrpSpPr/>
          <p:nvPr/>
        </p:nvGrpSpPr>
        <p:grpSpPr>
          <a:xfrm>
            <a:off x="-3175" y="88785"/>
            <a:ext cx="90805" cy="1045844"/>
            <a:chOff x="-3175" y="88785"/>
            <a:chExt cx="90805" cy="1045844"/>
          </a:xfrm>
        </p:grpSpPr>
        <p:sp>
          <p:nvSpPr>
            <p:cNvPr id="1168" name="object 1168"/>
            <p:cNvSpPr/>
            <p:nvPr/>
          </p:nvSpPr>
          <p:spPr>
            <a:xfrm>
              <a:off x="0" y="91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83832" y="299783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  <a:path h="208279">
                  <a:moveTo>
                    <a:pt x="0" y="20781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0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0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13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83832" y="0"/>
                  </a:moveTo>
                  <a:lnTo>
                    <a:pt x="83832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0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13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83832" y="0"/>
                  </a:moveTo>
                  <a:lnTo>
                    <a:pt x="83832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3" name="object 1173"/>
          <p:cNvSpPr/>
          <p:nvPr/>
        </p:nvSpPr>
        <p:spPr>
          <a:xfrm>
            <a:off x="0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80">
                <a:moveTo>
                  <a:pt x="83832" y="207810"/>
                </a:moveTo>
                <a:lnTo>
                  <a:pt x="83832" y="207822"/>
                </a:lnTo>
              </a:path>
              <a:path w="84455" h="208280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80">
                <a:moveTo>
                  <a:pt x="83832" y="0"/>
                </a:moveTo>
                <a:lnTo>
                  <a:pt x="83832" y="207822"/>
                </a:lnTo>
              </a:path>
              <a:path w="84455" h="208280">
                <a:moveTo>
                  <a:pt x="83832" y="207822"/>
                </a:moveTo>
                <a:lnTo>
                  <a:pt x="83832" y="0"/>
                </a:lnTo>
                <a:lnTo>
                  <a:pt x="0" y="0"/>
                </a:lnTo>
              </a:path>
              <a:path w="84455" h="208280">
                <a:moveTo>
                  <a:pt x="83832" y="0"/>
                </a:moveTo>
                <a:lnTo>
                  <a:pt x="83832" y="0"/>
                </a:lnTo>
              </a:path>
              <a:path w="84455" h="208280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74" name="object 1174"/>
          <p:cNvGrpSpPr/>
          <p:nvPr/>
        </p:nvGrpSpPr>
        <p:grpSpPr>
          <a:xfrm>
            <a:off x="-3175" y="1335696"/>
            <a:ext cx="90805" cy="2084705"/>
            <a:chOff x="-3175" y="1335696"/>
            <a:chExt cx="90805" cy="2084705"/>
          </a:xfrm>
        </p:grpSpPr>
        <p:sp>
          <p:nvSpPr>
            <p:cNvPr id="1175" name="object 1175"/>
            <p:cNvSpPr/>
            <p:nvPr/>
          </p:nvSpPr>
          <p:spPr>
            <a:xfrm>
              <a:off x="0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80">
                  <a:moveTo>
                    <a:pt x="83832" y="0"/>
                  </a:moveTo>
                  <a:lnTo>
                    <a:pt x="83832" y="207810"/>
                  </a:lnTo>
                </a:path>
                <a:path w="84455" h="208280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0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0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10"/>
                  </a:lnTo>
                </a:path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0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0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0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0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10"/>
                  </a:lnTo>
                </a:path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0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13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83832" y="0"/>
                  </a:moveTo>
                  <a:lnTo>
                    <a:pt x="83832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0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13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83832" y="0"/>
                  </a:moveTo>
                  <a:lnTo>
                    <a:pt x="83832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0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6" name="object 1186"/>
          <p:cNvGrpSpPr/>
          <p:nvPr/>
        </p:nvGrpSpPr>
        <p:grpSpPr>
          <a:xfrm>
            <a:off x="-3175" y="0"/>
            <a:ext cx="5782310" cy="7477125"/>
            <a:chOff x="-3175" y="0"/>
            <a:chExt cx="5782310" cy="7477125"/>
          </a:xfrm>
        </p:grpSpPr>
        <p:sp>
          <p:nvSpPr>
            <p:cNvPr id="1187" name="object 1187"/>
            <p:cNvSpPr/>
            <p:nvPr/>
          </p:nvSpPr>
          <p:spPr>
            <a:xfrm>
              <a:off x="0" y="3624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0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0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0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0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0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0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0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0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0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0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0" y="5910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0" y="6118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12"/>
                  </a:lnTo>
                </a:path>
                <a:path w="84455" h="208279">
                  <a:moveTo>
                    <a:pt x="0" y="12"/>
                  </a:moveTo>
                  <a:lnTo>
                    <a:pt x="83832" y="12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0" y="632650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0" y="6534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0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0" y="694996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0" y="207822"/>
                  </a:moveTo>
                  <a:lnTo>
                    <a:pt x="83832" y="207822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0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0" y="7365606"/>
              <a:ext cx="84455" cy="107950"/>
            </a:xfrm>
            <a:custGeom>
              <a:avLst/>
              <a:gdLst/>
              <a:ahLst/>
              <a:cxnLst/>
              <a:rect l="l" t="t" r="r" b="b"/>
              <a:pathLst>
                <a:path w="84455" h="107950">
                  <a:moveTo>
                    <a:pt x="83832" y="0"/>
                  </a:moveTo>
                  <a:lnTo>
                    <a:pt x="83832" y="107720"/>
                  </a:lnTo>
                </a:path>
                <a:path w="84455" h="107950">
                  <a:moveTo>
                    <a:pt x="83832" y="10772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107950">
                  <a:moveTo>
                    <a:pt x="83832" y="0"/>
                  </a:moveTo>
                  <a:lnTo>
                    <a:pt x="83832" y="0"/>
                  </a:lnTo>
                </a:path>
                <a:path w="84455" h="10795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6" name="object 12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79008" cy="7473327"/>
            </a:xfrm>
            <a:prstGeom prst="rect">
              <a:avLst/>
            </a:prstGeom>
          </p:spPr>
        </p:pic>
        <p:pic>
          <p:nvPicPr>
            <p:cNvPr id="1207" name="object 120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072" y="56257"/>
              <a:ext cx="295697" cy="215671"/>
            </a:xfrm>
            <a:prstGeom prst="rect">
              <a:avLst/>
            </a:prstGeom>
          </p:spPr>
        </p:pic>
        <p:pic>
          <p:nvPicPr>
            <p:cNvPr id="1208" name="object 120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921" y="83583"/>
              <a:ext cx="154603" cy="160091"/>
            </a:xfrm>
            <a:prstGeom prst="rect">
              <a:avLst/>
            </a:prstGeom>
          </p:spPr>
        </p:pic>
        <p:pic>
          <p:nvPicPr>
            <p:cNvPr id="1209" name="object 120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774" y="68169"/>
              <a:ext cx="276214" cy="191551"/>
            </a:xfrm>
            <a:prstGeom prst="rect">
              <a:avLst/>
            </a:prstGeom>
          </p:spPr>
        </p:pic>
        <p:pic>
          <p:nvPicPr>
            <p:cNvPr id="1210" name="object 12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472" y="1183328"/>
              <a:ext cx="634292" cy="169302"/>
            </a:xfrm>
            <a:prstGeom prst="rect">
              <a:avLst/>
            </a:prstGeom>
          </p:spPr>
        </p:pic>
        <p:sp>
          <p:nvSpPr>
            <p:cNvPr id="1211" name="object 1211"/>
            <p:cNvSpPr/>
            <p:nvPr/>
          </p:nvSpPr>
          <p:spPr>
            <a:xfrm>
              <a:off x="655828" y="590486"/>
              <a:ext cx="904875" cy="560705"/>
            </a:xfrm>
            <a:custGeom>
              <a:avLst/>
              <a:gdLst/>
              <a:ahLst/>
              <a:cxnLst/>
              <a:rect l="l" t="t" r="r" b="b"/>
              <a:pathLst>
                <a:path w="904875" h="560705">
                  <a:moveTo>
                    <a:pt x="584" y="490613"/>
                  </a:moveTo>
                  <a:lnTo>
                    <a:pt x="482" y="488721"/>
                  </a:lnTo>
                  <a:lnTo>
                    <a:pt x="469" y="489712"/>
                  </a:lnTo>
                  <a:lnTo>
                    <a:pt x="533" y="490245"/>
                  </a:lnTo>
                  <a:lnTo>
                    <a:pt x="584" y="490613"/>
                  </a:lnTo>
                  <a:close/>
                </a:path>
                <a:path w="904875" h="560705">
                  <a:moveTo>
                    <a:pt x="876" y="492201"/>
                  </a:moveTo>
                  <a:lnTo>
                    <a:pt x="736" y="491794"/>
                  </a:lnTo>
                  <a:lnTo>
                    <a:pt x="635" y="491502"/>
                  </a:lnTo>
                  <a:lnTo>
                    <a:pt x="647" y="491794"/>
                  </a:lnTo>
                  <a:lnTo>
                    <a:pt x="774" y="492112"/>
                  </a:lnTo>
                  <a:close/>
                </a:path>
                <a:path w="904875" h="560705">
                  <a:moveTo>
                    <a:pt x="81292" y="483603"/>
                  </a:moveTo>
                  <a:lnTo>
                    <a:pt x="62928" y="457542"/>
                  </a:lnTo>
                  <a:lnTo>
                    <a:pt x="62852" y="458495"/>
                  </a:lnTo>
                  <a:lnTo>
                    <a:pt x="62471" y="462381"/>
                  </a:lnTo>
                  <a:lnTo>
                    <a:pt x="62839" y="458482"/>
                  </a:lnTo>
                  <a:lnTo>
                    <a:pt x="62852" y="457428"/>
                  </a:lnTo>
                  <a:lnTo>
                    <a:pt x="52133" y="445465"/>
                  </a:lnTo>
                  <a:lnTo>
                    <a:pt x="52133" y="450964"/>
                  </a:lnTo>
                  <a:lnTo>
                    <a:pt x="52044" y="450367"/>
                  </a:lnTo>
                  <a:lnTo>
                    <a:pt x="52133" y="450964"/>
                  </a:lnTo>
                  <a:lnTo>
                    <a:pt x="52133" y="445465"/>
                  </a:lnTo>
                  <a:lnTo>
                    <a:pt x="49060" y="442709"/>
                  </a:lnTo>
                  <a:lnTo>
                    <a:pt x="47307" y="441452"/>
                  </a:lnTo>
                  <a:lnTo>
                    <a:pt x="46570" y="440537"/>
                  </a:lnTo>
                  <a:lnTo>
                    <a:pt x="45961" y="440486"/>
                  </a:lnTo>
                  <a:lnTo>
                    <a:pt x="44881" y="440372"/>
                  </a:lnTo>
                  <a:lnTo>
                    <a:pt x="38163" y="439674"/>
                  </a:lnTo>
                  <a:lnTo>
                    <a:pt x="34671" y="440575"/>
                  </a:lnTo>
                  <a:lnTo>
                    <a:pt x="34671" y="452361"/>
                  </a:lnTo>
                  <a:lnTo>
                    <a:pt x="34531" y="452475"/>
                  </a:lnTo>
                  <a:lnTo>
                    <a:pt x="34671" y="452361"/>
                  </a:lnTo>
                  <a:lnTo>
                    <a:pt x="34671" y="440575"/>
                  </a:lnTo>
                  <a:lnTo>
                    <a:pt x="33985" y="440740"/>
                  </a:lnTo>
                  <a:lnTo>
                    <a:pt x="33718" y="440918"/>
                  </a:lnTo>
                  <a:lnTo>
                    <a:pt x="32791" y="441553"/>
                  </a:lnTo>
                  <a:lnTo>
                    <a:pt x="32791" y="463651"/>
                  </a:lnTo>
                  <a:lnTo>
                    <a:pt x="32537" y="464058"/>
                  </a:lnTo>
                  <a:lnTo>
                    <a:pt x="31915" y="464985"/>
                  </a:lnTo>
                  <a:lnTo>
                    <a:pt x="32791" y="463651"/>
                  </a:lnTo>
                  <a:lnTo>
                    <a:pt x="32791" y="441553"/>
                  </a:lnTo>
                  <a:lnTo>
                    <a:pt x="30111" y="443344"/>
                  </a:lnTo>
                  <a:lnTo>
                    <a:pt x="30111" y="455930"/>
                  </a:lnTo>
                  <a:lnTo>
                    <a:pt x="29997" y="456145"/>
                  </a:lnTo>
                  <a:lnTo>
                    <a:pt x="29845" y="456145"/>
                  </a:lnTo>
                  <a:lnTo>
                    <a:pt x="29806" y="455853"/>
                  </a:lnTo>
                  <a:lnTo>
                    <a:pt x="29946" y="456057"/>
                  </a:lnTo>
                  <a:lnTo>
                    <a:pt x="30111" y="455930"/>
                  </a:lnTo>
                  <a:lnTo>
                    <a:pt x="30111" y="443344"/>
                  </a:lnTo>
                  <a:lnTo>
                    <a:pt x="29387" y="443826"/>
                  </a:lnTo>
                  <a:lnTo>
                    <a:pt x="28435" y="444474"/>
                  </a:lnTo>
                  <a:lnTo>
                    <a:pt x="28435" y="458495"/>
                  </a:lnTo>
                  <a:lnTo>
                    <a:pt x="27279" y="458546"/>
                  </a:lnTo>
                  <a:lnTo>
                    <a:pt x="28435" y="458495"/>
                  </a:lnTo>
                  <a:lnTo>
                    <a:pt x="28435" y="444474"/>
                  </a:lnTo>
                  <a:lnTo>
                    <a:pt x="28041" y="444728"/>
                  </a:lnTo>
                  <a:lnTo>
                    <a:pt x="26974" y="445452"/>
                  </a:lnTo>
                  <a:lnTo>
                    <a:pt x="26809" y="446252"/>
                  </a:lnTo>
                  <a:lnTo>
                    <a:pt x="26212" y="449338"/>
                  </a:lnTo>
                  <a:lnTo>
                    <a:pt x="26123" y="450367"/>
                  </a:lnTo>
                  <a:lnTo>
                    <a:pt x="26035" y="450227"/>
                  </a:lnTo>
                  <a:lnTo>
                    <a:pt x="26809" y="446252"/>
                  </a:lnTo>
                  <a:lnTo>
                    <a:pt x="24803" y="448805"/>
                  </a:lnTo>
                  <a:lnTo>
                    <a:pt x="24803" y="460959"/>
                  </a:lnTo>
                  <a:lnTo>
                    <a:pt x="24676" y="461098"/>
                  </a:lnTo>
                  <a:lnTo>
                    <a:pt x="24803" y="460959"/>
                  </a:lnTo>
                  <a:lnTo>
                    <a:pt x="24803" y="448805"/>
                  </a:lnTo>
                  <a:lnTo>
                    <a:pt x="21628" y="452818"/>
                  </a:lnTo>
                  <a:lnTo>
                    <a:pt x="20193" y="454914"/>
                  </a:lnTo>
                  <a:lnTo>
                    <a:pt x="20193" y="482803"/>
                  </a:lnTo>
                  <a:lnTo>
                    <a:pt x="19075" y="484949"/>
                  </a:lnTo>
                  <a:lnTo>
                    <a:pt x="18478" y="486067"/>
                  </a:lnTo>
                  <a:lnTo>
                    <a:pt x="20193" y="482803"/>
                  </a:lnTo>
                  <a:lnTo>
                    <a:pt x="20193" y="454914"/>
                  </a:lnTo>
                  <a:lnTo>
                    <a:pt x="19062" y="456552"/>
                  </a:lnTo>
                  <a:lnTo>
                    <a:pt x="16967" y="459689"/>
                  </a:lnTo>
                  <a:lnTo>
                    <a:pt x="16967" y="488950"/>
                  </a:lnTo>
                  <a:lnTo>
                    <a:pt x="16891" y="490245"/>
                  </a:lnTo>
                  <a:lnTo>
                    <a:pt x="16776" y="489305"/>
                  </a:lnTo>
                  <a:lnTo>
                    <a:pt x="16967" y="488950"/>
                  </a:lnTo>
                  <a:lnTo>
                    <a:pt x="16967" y="459689"/>
                  </a:lnTo>
                  <a:lnTo>
                    <a:pt x="14617" y="463194"/>
                  </a:lnTo>
                  <a:lnTo>
                    <a:pt x="14528" y="463969"/>
                  </a:lnTo>
                  <a:lnTo>
                    <a:pt x="15367" y="468223"/>
                  </a:lnTo>
                  <a:lnTo>
                    <a:pt x="14427" y="463461"/>
                  </a:lnTo>
                  <a:lnTo>
                    <a:pt x="14211" y="463791"/>
                  </a:lnTo>
                  <a:lnTo>
                    <a:pt x="14211" y="490651"/>
                  </a:lnTo>
                  <a:lnTo>
                    <a:pt x="12077" y="491350"/>
                  </a:lnTo>
                  <a:lnTo>
                    <a:pt x="13881" y="490753"/>
                  </a:lnTo>
                  <a:lnTo>
                    <a:pt x="14211" y="490651"/>
                  </a:lnTo>
                  <a:lnTo>
                    <a:pt x="14211" y="463791"/>
                  </a:lnTo>
                  <a:lnTo>
                    <a:pt x="12090" y="466902"/>
                  </a:lnTo>
                  <a:lnTo>
                    <a:pt x="12090" y="474306"/>
                  </a:lnTo>
                  <a:lnTo>
                    <a:pt x="12026" y="474459"/>
                  </a:lnTo>
                  <a:lnTo>
                    <a:pt x="12090" y="474306"/>
                  </a:lnTo>
                  <a:lnTo>
                    <a:pt x="12090" y="466902"/>
                  </a:lnTo>
                  <a:lnTo>
                    <a:pt x="8178" y="472655"/>
                  </a:lnTo>
                  <a:lnTo>
                    <a:pt x="4889" y="479539"/>
                  </a:lnTo>
                  <a:lnTo>
                    <a:pt x="4813" y="479691"/>
                  </a:lnTo>
                  <a:lnTo>
                    <a:pt x="3213" y="483031"/>
                  </a:lnTo>
                  <a:lnTo>
                    <a:pt x="3187" y="483590"/>
                  </a:lnTo>
                  <a:lnTo>
                    <a:pt x="3086" y="483298"/>
                  </a:lnTo>
                  <a:lnTo>
                    <a:pt x="1993" y="485571"/>
                  </a:lnTo>
                  <a:lnTo>
                    <a:pt x="495" y="487235"/>
                  </a:lnTo>
                  <a:lnTo>
                    <a:pt x="482" y="488721"/>
                  </a:lnTo>
                  <a:lnTo>
                    <a:pt x="584" y="490512"/>
                  </a:lnTo>
                  <a:lnTo>
                    <a:pt x="609" y="491337"/>
                  </a:lnTo>
                  <a:lnTo>
                    <a:pt x="533" y="490245"/>
                  </a:lnTo>
                  <a:lnTo>
                    <a:pt x="419" y="489305"/>
                  </a:lnTo>
                  <a:lnTo>
                    <a:pt x="482" y="488721"/>
                  </a:lnTo>
                  <a:lnTo>
                    <a:pt x="0" y="489712"/>
                  </a:lnTo>
                  <a:lnTo>
                    <a:pt x="635" y="491502"/>
                  </a:lnTo>
                  <a:lnTo>
                    <a:pt x="622" y="491363"/>
                  </a:lnTo>
                  <a:lnTo>
                    <a:pt x="736" y="491794"/>
                  </a:lnTo>
                  <a:lnTo>
                    <a:pt x="698" y="491515"/>
                  </a:lnTo>
                  <a:lnTo>
                    <a:pt x="812" y="492010"/>
                  </a:lnTo>
                  <a:lnTo>
                    <a:pt x="876" y="492201"/>
                  </a:lnTo>
                  <a:lnTo>
                    <a:pt x="825" y="492518"/>
                  </a:lnTo>
                  <a:lnTo>
                    <a:pt x="1079" y="492747"/>
                  </a:lnTo>
                  <a:lnTo>
                    <a:pt x="1562" y="494144"/>
                  </a:lnTo>
                  <a:lnTo>
                    <a:pt x="3517" y="495084"/>
                  </a:lnTo>
                  <a:lnTo>
                    <a:pt x="3886" y="495427"/>
                  </a:lnTo>
                  <a:lnTo>
                    <a:pt x="4597" y="495896"/>
                  </a:lnTo>
                  <a:lnTo>
                    <a:pt x="5372" y="496239"/>
                  </a:lnTo>
                  <a:lnTo>
                    <a:pt x="6731" y="497446"/>
                  </a:lnTo>
                  <a:lnTo>
                    <a:pt x="8280" y="497357"/>
                  </a:lnTo>
                  <a:lnTo>
                    <a:pt x="8839" y="497624"/>
                  </a:lnTo>
                  <a:lnTo>
                    <a:pt x="9931" y="497268"/>
                  </a:lnTo>
                  <a:lnTo>
                    <a:pt x="11391" y="497192"/>
                  </a:lnTo>
                  <a:lnTo>
                    <a:pt x="11899" y="496620"/>
                  </a:lnTo>
                  <a:lnTo>
                    <a:pt x="13157" y="496201"/>
                  </a:lnTo>
                  <a:lnTo>
                    <a:pt x="14401" y="493814"/>
                  </a:lnTo>
                  <a:lnTo>
                    <a:pt x="12420" y="496036"/>
                  </a:lnTo>
                  <a:lnTo>
                    <a:pt x="14427" y="493763"/>
                  </a:lnTo>
                  <a:lnTo>
                    <a:pt x="16433" y="491223"/>
                  </a:lnTo>
                  <a:lnTo>
                    <a:pt x="16903" y="490613"/>
                  </a:lnTo>
                  <a:lnTo>
                    <a:pt x="19570" y="487235"/>
                  </a:lnTo>
                  <a:lnTo>
                    <a:pt x="21996" y="484149"/>
                  </a:lnTo>
                  <a:lnTo>
                    <a:pt x="21526" y="480275"/>
                  </a:lnTo>
                  <a:lnTo>
                    <a:pt x="21463" y="479691"/>
                  </a:lnTo>
                  <a:lnTo>
                    <a:pt x="21526" y="480275"/>
                  </a:lnTo>
                  <a:lnTo>
                    <a:pt x="21615" y="480123"/>
                  </a:lnTo>
                  <a:lnTo>
                    <a:pt x="21653" y="481304"/>
                  </a:lnTo>
                  <a:lnTo>
                    <a:pt x="21996" y="484149"/>
                  </a:lnTo>
                  <a:lnTo>
                    <a:pt x="24231" y="481304"/>
                  </a:lnTo>
                  <a:lnTo>
                    <a:pt x="31737" y="472935"/>
                  </a:lnTo>
                  <a:lnTo>
                    <a:pt x="32778" y="471779"/>
                  </a:lnTo>
                  <a:lnTo>
                    <a:pt x="31978" y="558012"/>
                  </a:lnTo>
                  <a:lnTo>
                    <a:pt x="34188" y="560260"/>
                  </a:lnTo>
                  <a:lnTo>
                    <a:pt x="45720" y="514692"/>
                  </a:lnTo>
                  <a:lnTo>
                    <a:pt x="46126" y="487718"/>
                  </a:lnTo>
                  <a:lnTo>
                    <a:pt x="45948" y="474230"/>
                  </a:lnTo>
                  <a:lnTo>
                    <a:pt x="45554" y="460743"/>
                  </a:lnTo>
                  <a:lnTo>
                    <a:pt x="47078" y="462508"/>
                  </a:lnTo>
                  <a:lnTo>
                    <a:pt x="76466" y="488759"/>
                  </a:lnTo>
                  <a:lnTo>
                    <a:pt x="79438" y="487654"/>
                  </a:lnTo>
                  <a:lnTo>
                    <a:pt x="81292" y="483603"/>
                  </a:lnTo>
                  <a:close/>
                </a:path>
                <a:path w="904875" h="560705">
                  <a:moveTo>
                    <a:pt x="898652" y="13576"/>
                  </a:moveTo>
                  <a:lnTo>
                    <a:pt x="897547" y="11366"/>
                  </a:lnTo>
                  <a:lnTo>
                    <a:pt x="895667" y="7620"/>
                  </a:lnTo>
                  <a:lnTo>
                    <a:pt x="893445" y="3886"/>
                  </a:lnTo>
                  <a:lnTo>
                    <a:pt x="885888" y="0"/>
                  </a:lnTo>
                  <a:lnTo>
                    <a:pt x="881291" y="1803"/>
                  </a:lnTo>
                  <a:lnTo>
                    <a:pt x="879055" y="8204"/>
                  </a:lnTo>
                  <a:lnTo>
                    <a:pt x="880173" y="10541"/>
                  </a:lnTo>
                  <a:lnTo>
                    <a:pt x="883094" y="11557"/>
                  </a:lnTo>
                  <a:lnTo>
                    <a:pt x="883958" y="11595"/>
                  </a:lnTo>
                  <a:lnTo>
                    <a:pt x="884758" y="11366"/>
                  </a:lnTo>
                  <a:lnTo>
                    <a:pt x="885977" y="12839"/>
                  </a:lnTo>
                  <a:lnTo>
                    <a:pt x="886993" y="14490"/>
                  </a:lnTo>
                  <a:lnTo>
                    <a:pt x="889444" y="18707"/>
                  </a:lnTo>
                  <a:lnTo>
                    <a:pt x="892721" y="19570"/>
                  </a:lnTo>
                  <a:lnTo>
                    <a:pt x="897737" y="16662"/>
                  </a:lnTo>
                  <a:lnTo>
                    <a:pt x="898652" y="13576"/>
                  </a:lnTo>
                  <a:close/>
                </a:path>
                <a:path w="904875" h="560705">
                  <a:moveTo>
                    <a:pt x="904506" y="44462"/>
                  </a:moveTo>
                  <a:lnTo>
                    <a:pt x="903300" y="41287"/>
                  </a:lnTo>
                  <a:lnTo>
                    <a:pt x="898055" y="38912"/>
                  </a:lnTo>
                  <a:lnTo>
                    <a:pt x="895032" y="39916"/>
                  </a:lnTo>
                  <a:lnTo>
                    <a:pt x="893025" y="43599"/>
                  </a:lnTo>
                  <a:lnTo>
                    <a:pt x="892136" y="44818"/>
                  </a:lnTo>
                  <a:lnTo>
                    <a:pt x="888847" y="46012"/>
                  </a:lnTo>
                  <a:lnTo>
                    <a:pt x="886548" y="45529"/>
                  </a:lnTo>
                  <a:lnTo>
                    <a:pt x="882459" y="44424"/>
                  </a:lnTo>
                  <a:lnTo>
                    <a:pt x="880224" y="45720"/>
                  </a:lnTo>
                  <a:lnTo>
                    <a:pt x="879170" y="49657"/>
                  </a:lnTo>
                  <a:lnTo>
                    <a:pt x="879906" y="51511"/>
                  </a:lnTo>
                  <a:lnTo>
                    <a:pt x="885037" y="54648"/>
                  </a:lnTo>
                  <a:lnTo>
                    <a:pt x="889266" y="56146"/>
                  </a:lnTo>
                  <a:lnTo>
                    <a:pt x="898017" y="54546"/>
                  </a:lnTo>
                  <a:lnTo>
                    <a:pt x="901433" y="51244"/>
                  </a:lnTo>
                  <a:lnTo>
                    <a:pt x="903808" y="46012"/>
                  </a:lnTo>
                  <a:lnTo>
                    <a:pt x="904506" y="44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2" name="object 12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0729" y="545556"/>
              <a:ext cx="248437" cy="145361"/>
            </a:xfrm>
            <a:prstGeom prst="rect">
              <a:avLst/>
            </a:prstGeom>
          </p:spPr>
        </p:pic>
        <p:pic>
          <p:nvPicPr>
            <p:cNvPr id="1213" name="object 12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6895" y="391305"/>
              <a:ext cx="280677" cy="245446"/>
            </a:xfrm>
            <a:prstGeom prst="rect">
              <a:avLst/>
            </a:prstGeom>
          </p:spPr>
        </p:pic>
        <p:pic>
          <p:nvPicPr>
            <p:cNvPr id="1214" name="object 12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7507" y="522701"/>
              <a:ext cx="279043" cy="142535"/>
            </a:xfrm>
            <a:prstGeom prst="rect">
              <a:avLst/>
            </a:prstGeom>
          </p:spPr>
        </p:pic>
        <p:pic>
          <p:nvPicPr>
            <p:cNvPr id="1215" name="object 12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113" y="569720"/>
              <a:ext cx="1417783" cy="735755"/>
            </a:xfrm>
            <a:prstGeom prst="rect">
              <a:avLst/>
            </a:prstGeom>
          </p:spPr>
        </p:pic>
        <p:pic>
          <p:nvPicPr>
            <p:cNvPr id="1216" name="object 12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8642" y="542341"/>
              <a:ext cx="639136" cy="144559"/>
            </a:xfrm>
            <a:prstGeom prst="rect">
              <a:avLst/>
            </a:prstGeom>
          </p:spPr>
        </p:pic>
        <p:pic>
          <p:nvPicPr>
            <p:cNvPr id="1217" name="object 12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5577" y="1168401"/>
              <a:ext cx="212932" cy="169339"/>
            </a:xfrm>
            <a:prstGeom prst="rect">
              <a:avLst/>
            </a:prstGeom>
          </p:spPr>
        </p:pic>
        <p:pic>
          <p:nvPicPr>
            <p:cNvPr id="1218" name="object 12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43664" y="1169843"/>
              <a:ext cx="211206" cy="170914"/>
            </a:xfrm>
            <a:prstGeom prst="rect">
              <a:avLst/>
            </a:prstGeom>
          </p:spPr>
        </p:pic>
        <p:pic>
          <p:nvPicPr>
            <p:cNvPr id="1219" name="object 12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30464" y="1175541"/>
              <a:ext cx="265179" cy="156792"/>
            </a:xfrm>
            <a:prstGeom prst="rect">
              <a:avLst/>
            </a:prstGeom>
          </p:spPr>
        </p:pic>
        <p:pic>
          <p:nvPicPr>
            <p:cNvPr id="1220" name="object 12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2540" y="1189936"/>
              <a:ext cx="320924" cy="131331"/>
            </a:xfrm>
            <a:prstGeom prst="rect">
              <a:avLst/>
            </a:prstGeom>
          </p:spPr>
        </p:pic>
        <p:pic>
          <p:nvPicPr>
            <p:cNvPr id="1221" name="object 12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8964" y="1445931"/>
              <a:ext cx="459926" cy="512205"/>
            </a:xfrm>
            <a:prstGeom prst="rect">
              <a:avLst/>
            </a:prstGeom>
          </p:spPr>
        </p:pic>
        <p:pic>
          <p:nvPicPr>
            <p:cNvPr id="1222" name="object 12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4134" y="1531904"/>
              <a:ext cx="633716" cy="237746"/>
            </a:xfrm>
            <a:prstGeom prst="rect">
              <a:avLst/>
            </a:prstGeom>
          </p:spPr>
        </p:pic>
        <p:pic>
          <p:nvPicPr>
            <p:cNvPr id="1223" name="object 12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714" y="2132362"/>
              <a:ext cx="119593" cy="72547"/>
            </a:xfrm>
            <a:prstGeom prst="rect">
              <a:avLst/>
            </a:prstGeom>
          </p:spPr>
        </p:pic>
        <p:pic>
          <p:nvPicPr>
            <p:cNvPr id="1224" name="object 12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02945" y="958640"/>
              <a:ext cx="432892" cy="1009650"/>
            </a:xfrm>
            <a:prstGeom prst="rect">
              <a:avLst/>
            </a:prstGeom>
          </p:spPr>
        </p:pic>
        <p:pic>
          <p:nvPicPr>
            <p:cNvPr id="1225" name="object 12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7381" y="2087783"/>
              <a:ext cx="747388" cy="404280"/>
            </a:xfrm>
            <a:prstGeom prst="rect">
              <a:avLst/>
            </a:prstGeom>
          </p:spPr>
        </p:pic>
        <p:pic>
          <p:nvPicPr>
            <p:cNvPr id="1226" name="object 12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1003" y="2391935"/>
              <a:ext cx="129602" cy="65807"/>
            </a:xfrm>
            <a:prstGeom prst="rect">
              <a:avLst/>
            </a:prstGeom>
          </p:spPr>
        </p:pic>
        <p:pic>
          <p:nvPicPr>
            <p:cNvPr id="1227" name="object 12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25220" y="2054356"/>
              <a:ext cx="712208" cy="153581"/>
            </a:xfrm>
            <a:prstGeom prst="rect">
              <a:avLst/>
            </a:prstGeom>
          </p:spPr>
        </p:pic>
        <p:pic>
          <p:nvPicPr>
            <p:cNvPr id="1228" name="object 12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01666" y="2044179"/>
              <a:ext cx="579310" cy="167639"/>
            </a:xfrm>
            <a:prstGeom prst="rect">
              <a:avLst/>
            </a:prstGeom>
          </p:spPr>
        </p:pic>
        <p:pic>
          <p:nvPicPr>
            <p:cNvPr id="1229" name="object 12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44002" y="1614505"/>
              <a:ext cx="302162" cy="126203"/>
            </a:xfrm>
            <a:prstGeom prst="rect">
              <a:avLst/>
            </a:prstGeom>
          </p:spPr>
        </p:pic>
        <p:pic>
          <p:nvPicPr>
            <p:cNvPr id="1230" name="object 12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48400" y="1624649"/>
              <a:ext cx="325867" cy="113347"/>
            </a:xfrm>
            <a:prstGeom prst="rect">
              <a:avLst/>
            </a:prstGeom>
          </p:spPr>
        </p:pic>
        <p:pic>
          <p:nvPicPr>
            <p:cNvPr id="1231" name="object 12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87476" y="1642992"/>
              <a:ext cx="248798" cy="95464"/>
            </a:xfrm>
            <a:prstGeom prst="rect">
              <a:avLst/>
            </a:prstGeom>
          </p:spPr>
        </p:pic>
        <p:pic>
          <p:nvPicPr>
            <p:cNvPr id="1232" name="object 12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990" y="1191318"/>
              <a:ext cx="98322" cy="130810"/>
            </a:xfrm>
            <a:prstGeom prst="rect">
              <a:avLst/>
            </a:prstGeom>
          </p:spPr>
        </p:pic>
        <p:pic>
          <p:nvPicPr>
            <p:cNvPr id="1233" name="object 12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35035" y="2363792"/>
              <a:ext cx="267051" cy="99476"/>
            </a:xfrm>
            <a:prstGeom prst="rect">
              <a:avLst/>
            </a:prstGeom>
          </p:spPr>
        </p:pic>
        <p:pic>
          <p:nvPicPr>
            <p:cNvPr id="1234" name="object 12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29932" y="910667"/>
              <a:ext cx="1578261" cy="968123"/>
            </a:xfrm>
            <a:prstGeom prst="rect">
              <a:avLst/>
            </a:prstGeom>
          </p:spPr>
        </p:pic>
        <p:pic>
          <p:nvPicPr>
            <p:cNvPr id="1235" name="object 12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6407" y="2290491"/>
              <a:ext cx="704136" cy="279694"/>
            </a:xfrm>
            <a:prstGeom prst="rect">
              <a:avLst/>
            </a:prstGeom>
          </p:spPr>
        </p:pic>
        <p:pic>
          <p:nvPicPr>
            <p:cNvPr id="1236" name="object 12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58687" y="2316277"/>
              <a:ext cx="2262843" cy="1401254"/>
            </a:xfrm>
            <a:prstGeom prst="rect">
              <a:avLst/>
            </a:prstGeom>
          </p:spPr>
        </p:pic>
        <p:pic>
          <p:nvPicPr>
            <p:cNvPr id="1237" name="object 12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08973" y="3277905"/>
              <a:ext cx="181680" cy="134108"/>
            </a:xfrm>
            <a:prstGeom prst="rect">
              <a:avLst/>
            </a:prstGeom>
          </p:spPr>
        </p:pic>
        <p:pic>
          <p:nvPicPr>
            <p:cNvPr id="1238" name="object 12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82372" y="3784221"/>
              <a:ext cx="1376148" cy="184777"/>
            </a:xfrm>
            <a:prstGeom prst="rect">
              <a:avLst/>
            </a:prstGeom>
          </p:spPr>
        </p:pic>
        <p:pic>
          <p:nvPicPr>
            <p:cNvPr id="1239" name="object 12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71555" y="689745"/>
              <a:ext cx="638409" cy="157394"/>
            </a:xfrm>
            <a:prstGeom prst="rect">
              <a:avLst/>
            </a:prstGeom>
          </p:spPr>
        </p:pic>
        <p:pic>
          <p:nvPicPr>
            <p:cNvPr id="1240" name="object 12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18027" y="684875"/>
              <a:ext cx="506643" cy="121641"/>
            </a:xfrm>
            <a:prstGeom prst="rect">
              <a:avLst/>
            </a:prstGeom>
          </p:spPr>
        </p:pic>
        <p:pic>
          <p:nvPicPr>
            <p:cNvPr id="1241" name="object 12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82731" y="327995"/>
              <a:ext cx="311713" cy="155536"/>
            </a:xfrm>
            <a:prstGeom prst="rect">
              <a:avLst/>
            </a:prstGeom>
          </p:spPr>
        </p:pic>
        <p:pic>
          <p:nvPicPr>
            <p:cNvPr id="1242" name="object 12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98156" y="424168"/>
              <a:ext cx="775786" cy="144807"/>
            </a:xfrm>
            <a:prstGeom prst="rect">
              <a:avLst/>
            </a:prstGeom>
          </p:spPr>
        </p:pic>
        <p:pic>
          <p:nvPicPr>
            <p:cNvPr id="1243" name="object 12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6098" y="3959656"/>
              <a:ext cx="1062181" cy="212759"/>
            </a:xfrm>
            <a:prstGeom prst="rect">
              <a:avLst/>
            </a:prstGeom>
          </p:spPr>
        </p:pic>
        <p:pic>
          <p:nvPicPr>
            <p:cNvPr id="1244" name="object 12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4938" y="4270649"/>
              <a:ext cx="551464" cy="134377"/>
            </a:xfrm>
            <a:prstGeom prst="rect">
              <a:avLst/>
            </a:prstGeom>
          </p:spPr>
        </p:pic>
        <p:pic>
          <p:nvPicPr>
            <p:cNvPr id="1245" name="object 12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16809" y="3948421"/>
              <a:ext cx="910009" cy="289728"/>
            </a:xfrm>
            <a:prstGeom prst="rect">
              <a:avLst/>
            </a:prstGeom>
          </p:spPr>
        </p:pic>
        <p:pic>
          <p:nvPicPr>
            <p:cNvPr id="1246" name="object 12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44532" y="3959895"/>
              <a:ext cx="645059" cy="243970"/>
            </a:xfrm>
            <a:prstGeom prst="rect">
              <a:avLst/>
            </a:prstGeom>
          </p:spPr>
        </p:pic>
        <p:pic>
          <p:nvPicPr>
            <p:cNvPr id="1247" name="object 12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2048" y="4650132"/>
              <a:ext cx="270107" cy="225137"/>
            </a:xfrm>
            <a:prstGeom prst="rect">
              <a:avLst/>
            </a:prstGeom>
          </p:spPr>
        </p:pic>
        <p:pic>
          <p:nvPicPr>
            <p:cNvPr id="1248" name="object 12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98498" y="4631994"/>
              <a:ext cx="685828" cy="213455"/>
            </a:xfrm>
            <a:prstGeom prst="rect">
              <a:avLst/>
            </a:prstGeom>
          </p:spPr>
        </p:pic>
        <p:pic>
          <p:nvPicPr>
            <p:cNvPr id="1249" name="object 12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38559" y="4687482"/>
              <a:ext cx="684895" cy="149584"/>
            </a:xfrm>
            <a:prstGeom prst="rect">
              <a:avLst/>
            </a:prstGeom>
          </p:spPr>
        </p:pic>
        <p:pic>
          <p:nvPicPr>
            <p:cNvPr id="1250" name="object 125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454665" y="4670108"/>
              <a:ext cx="494835" cy="152998"/>
            </a:xfrm>
            <a:prstGeom prst="rect">
              <a:avLst/>
            </a:prstGeom>
          </p:spPr>
        </p:pic>
        <p:pic>
          <p:nvPicPr>
            <p:cNvPr id="1251" name="object 12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67130" y="4638945"/>
              <a:ext cx="356862" cy="209943"/>
            </a:xfrm>
            <a:prstGeom prst="rect">
              <a:avLst/>
            </a:prstGeom>
          </p:spPr>
        </p:pic>
        <p:pic>
          <p:nvPicPr>
            <p:cNvPr id="1252" name="object 12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14945" y="4667562"/>
              <a:ext cx="204033" cy="160614"/>
            </a:xfrm>
            <a:prstGeom prst="rect">
              <a:avLst/>
            </a:prstGeom>
          </p:spPr>
        </p:pic>
        <p:pic>
          <p:nvPicPr>
            <p:cNvPr id="1253" name="object 125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841329" y="4634877"/>
              <a:ext cx="641546" cy="251073"/>
            </a:xfrm>
            <a:prstGeom prst="rect">
              <a:avLst/>
            </a:prstGeom>
          </p:spPr>
        </p:pic>
        <p:pic>
          <p:nvPicPr>
            <p:cNvPr id="1254" name="object 12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29384" y="5000449"/>
              <a:ext cx="247273" cy="197925"/>
            </a:xfrm>
            <a:prstGeom prst="rect">
              <a:avLst/>
            </a:prstGeom>
          </p:spPr>
        </p:pic>
        <p:pic>
          <p:nvPicPr>
            <p:cNvPr id="1255" name="object 125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92660" y="4982204"/>
              <a:ext cx="792896" cy="285643"/>
            </a:xfrm>
            <a:prstGeom prst="rect">
              <a:avLst/>
            </a:prstGeom>
          </p:spPr>
        </p:pic>
        <p:pic>
          <p:nvPicPr>
            <p:cNvPr id="1256" name="object 125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91170" y="4996479"/>
              <a:ext cx="463191" cy="167921"/>
            </a:xfrm>
            <a:prstGeom prst="rect">
              <a:avLst/>
            </a:prstGeom>
          </p:spPr>
        </p:pic>
        <p:sp>
          <p:nvSpPr>
            <p:cNvPr id="1257" name="object 1257"/>
            <p:cNvSpPr/>
            <p:nvPr/>
          </p:nvSpPr>
          <p:spPr>
            <a:xfrm>
              <a:off x="2530882" y="5087923"/>
              <a:ext cx="19050" cy="20320"/>
            </a:xfrm>
            <a:custGeom>
              <a:avLst/>
              <a:gdLst/>
              <a:ahLst/>
              <a:cxnLst/>
              <a:rect l="l" t="t" r="r" b="b"/>
              <a:pathLst>
                <a:path w="19050" h="20320">
                  <a:moveTo>
                    <a:pt x="8370" y="0"/>
                  </a:moveTo>
                  <a:lnTo>
                    <a:pt x="0" y="5304"/>
                  </a:lnTo>
                  <a:lnTo>
                    <a:pt x="279" y="10595"/>
                  </a:lnTo>
                  <a:lnTo>
                    <a:pt x="397" y="11343"/>
                  </a:lnTo>
                  <a:lnTo>
                    <a:pt x="2693" y="18380"/>
                  </a:lnTo>
                  <a:lnTo>
                    <a:pt x="5811" y="19964"/>
                  </a:lnTo>
                  <a:lnTo>
                    <a:pt x="11412" y="18136"/>
                  </a:lnTo>
                  <a:lnTo>
                    <a:pt x="13004" y="15349"/>
                  </a:lnTo>
                  <a:lnTo>
                    <a:pt x="12368" y="12477"/>
                  </a:lnTo>
                  <a:lnTo>
                    <a:pt x="12193" y="11349"/>
                  </a:lnTo>
                  <a:lnTo>
                    <a:pt x="16593" y="11343"/>
                  </a:lnTo>
                  <a:lnTo>
                    <a:pt x="17739" y="10595"/>
                  </a:lnTo>
                  <a:lnTo>
                    <a:pt x="18555" y="6704"/>
                  </a:lnTo>
                  <a:lnTo>
                    <a:pt x="17834" y="4989"/>
                  </a:lnTo>
                  <a:lnTo>
                    <a:pt x="12898" y="1842"/>
                  </a:lnTo>
                  <a:lnTo>
                    <a:pt x="8370" y="0"/>
                  </a:lnTo>
                  <a:close/>
                </a:path>
                <a:path w="19050" h="20320">
                  <a:moveTo>
                    <a:pt x="16593" y="11343"/>
                  </a:moveTo>
                  <a:lnTo>
                    <a:pt x="12152" y="11343"/>
                  </a:lnTo>
                  <a:lnTo>
                    <a:pt x="12948" y="11468"/>
                  </a:lnTo>
                  <a:lnTo>
                    <a:pt x="15562" y="12016"/>
                  </a:lnTo>
                  <a:lnTo>
                    <a:pt x="16593" y="11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8" name="object 12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79839" y="5442182"/>
              <a:ext cx="283687" cy="171333"/>
            </a:xfrm>
            <a:prstGeom prst="rect">
              <a:avLst/>
            </a:prstGeom>
          </p:spPr>
        </p:pic>
        <p:pic>
          <p:nvPicPr>
            <p:cNvPr id="1259" name="object 12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58309" y="5416676"/>
              <a:ext cx="111310" cy="151397"/>
            </a:xfrm>
            <a:prstGeom prst="rect">
              <a:avLst/>
            </a:prstGeom>
          </p:spPr>
        </p:pic>
        <p:pic>
          <p:nvPicPr>
            <p:cNvPr id="1260" name="object 12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95798" y="5406439"/>
              <a:ext cx="233709" cy="215670"/>
            </a:xfrm>
            <a:prstGeom prst="rect">
              <a:avLst/>
            </a:prstGeom>
          </p:spPr>
        </p:pic>
        <p:pic>
          <p:nvPicPr>
            <p:cNvPr id="1261" name="object 12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46312" y="5421561"/>
              <a:ext cx="121466" cy="192586"/>
            </a:xfrm>
            <a:prstGeom prst="rect">
              <a:avLst/>
            </a:prstGeom>
          </p:spPr>
        </p:pic>
        <p:pic>
          <p:nvPicPr>
            <p:cNvPr id="1262" name="object 126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019230" y="5417146"/>
              <a:ext cx="256234" cy="158994"/>
            </a:xfrm>
            <a:prstGeom prst="rect">
              <a:avLst/>
            </a:prstGeom>
          </p:spPr>
        </p:pic>
        <p:pic>
          <p:nvPicPr>
            <p:cNvPr id="1263" name="object 126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52148" y="5408581"/>
              <a:ext cx="448661" cy="178471"/>
            </a:xfrm>
            <a:prstGeom prst="rect">
              <a:avLst/>
            </a:prstGeom>
          </p:spPr>
        </p:pic>
        <p:pic>
          <p:nvPicPr>
            <p:cNvPr id="1264" name="object 126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71575" y="5442591"/>
              <a:ext cx="619514" cy="443544"/>
            </a:xfrm>
            <a:prstGeom prst="rect">
              <a:avLst/>
            </a:prstGeom>
          </p:spPr>
        </p:pic>
        <p:pic>
          <p:nvPicPr>
            <p:cNvPr id="1265" name="object 126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074187" y="5375389"/>
              <a:ext cx="342567" cy="198351"/>
            </a:xfrm>
            <a:prstGeom prst="rect">
              <a:avLst/>
            </a:prstGeom>
          </p:spPr>
        </p:pic>
        <p:pic>
          <p:nvPicPr>
            <p:cNvPr id="1266" name="object 126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537784" y="5378108"/>
              <a:ext cx="404757" cy="247556"/>
            </a:xfrm>
            <a:prstGeom prst="rect">
              <a:avLst/>
            </a:prstGeom>
          </p:spPr>
        </p:pic>
        <p:sp>
          <p:nvSpPr>
            <p:cNvPr id="1267" name="object 1267"/>
            <p:cNvSpPr/>
            <p:nvPr/>
          </p:nvSpPr>
          <p:spPr>
            <a:xfrm>
              <a:off x="969959" y="5680599"/>
              <a:ext cx="58419" cy="191135"/>
            </a:xfrm>
            <a:custGeom>
              <a:avLst/>
              <a:gdLst/>
              <a:ahLst/>
              <a:cxnLst/>
              <a:rect l="l" t="t" r="r" b="b"/>
              <a:pathLst>
                <a:path w="58419" h="191135">
                  <a:moveTo>
                    <a:pt x="35228" y="144499"/>
                  </a:moveTo>
                  <a:lnTo>
                    <a:pt x="6371" y="181871"/>
                  </a:lnTo>
                  <a:lnTo>
                    <a:pt x="4516" y="183845"/>
                  </a:lnTo>
                  <a:lnTo>
                    <a:pt x="4612" y="186947"/>
                  </a:lnTo>
                  <a:lnTo>
                    <a:pt x="8304" y="190418"/>
                  </a:lnTo>
                  <a:lnTo>
                    <a:pt x="10930" y="190582"/>
                  </a:lnTo>
                  <a:lnTo>
                    <a:pt x="12835" y="189190"/>
                  </a:lnTo>
                  <a:lnTo>
                    <a:pt x="22900" y="181192"/>
                  </a:lnTo>
                  <a:lnTo>
                    <a:pt x="32217" y="172320"/>
                  </a:lnTo>
                  <a:lnTo>
                    <a:pt x="40568" y="162555"/>
                  </a:lnTo>
                  <a:lnTo>
                    <a:pt x="44626" y="156509"/>
                  </a:lnTo>
                  <a:lnTo>
                    <a:pt x="41142" y="156509"/>
                  </a:lnTo>
                  <a:lnTo>
                    <a:pt x="34277" y="152363"/>
                  </a:lnTo>
                  <a:lnTo>
                    <a:pt x="33174" y="147899"/>
                  </a:lnTo>
                  <a:lnTo>
                    <a:pt x="35228" y="144499"/>
                  </a:lnTo>
                  <a:close/>
                </a:path>
                <a:path w="58419" h="191135">
                  <a:moveTo>
                    <a:pt x="41690" y="139945"/>
                  </a:moveTo>
                  <a:lnTo>
                    <a:pt x="37282" y="141075"/>
                  </a:lnTo>
                  <a:lnTo>
                    <a:pt x="33174" y="147899"/>
                  </a:lnTo>
                  <a:lnTo>
                    <a:pt x="34277" y="152363"/>
                  </a:lnTo>
                  <a:lnTo>
                    <a:pt x="41142" y="156509"/>
                  </a:lnTo>
                  <a:lnTo>
                    <a:pt x="45319" y="155478"/>
                  </a:lnTo>
                  <a:lnTo>
                    <a:pt x="47747" y="151857"/>
                  </a:lnTo>
                  <a:lnTo>
                    <a:pt x="49660" y="148053"/>
                  </a:lnTo>
                  <a:lnTo>
                    <a:pt x="48587" y="143971"/>
                  </a:lnTo>
                  <a:lnTo>
                    <a:pt x="41690" y="139945"/>
                  </a:lnTo>
                  <a:close/>
                </a:path>
                <a:path w="58419" h="191135">
                  <a:moveTo>
                    <a:pt x="45319" y="155478"/>
                  </a:moveTo>
                  <a:lnTo>
                    <a:pt x="41142" y="156509"/>
                  </a:lnTo>
                  <a:lnTo>
                    <a:pt x="44626" y="156509"/>
                  </a:lnTo>
                  <a:lnTo>
                    <a:pt x="45319" y="155478"/>
                  </a:lnTo>
                  <a:close/>
                </a:path>
                <a:path w="58419" h="191135">
                  <a:moveTo>
                    <a:pt x="47747" y="151857"/>
                  </a:moveTo>
                  <a:lnTo>
                    <a:pt x="45319" y="155478"/>
                  </a:lnTo>
                  <a:lnTo>
                    <a:pt x="45606" y="155407"/>
                  </a:lnTo>
                  <a:lnTo>
                    <a:pt x="47747" y="151857"/>
                  </a:lnTo>
                  <a:close/>
                </a:path>
                <a:path w="58419" h="191135">
                  <a:moveTo>
                    <a:pt x="49660" y="148053"/>
                  </a:moveTo>
                  <a:lnTo>
                    <a:pt x="47747" y="151857"/>
                  </a:lnTo>
                  <a:lnTo>
                    <a:pt x="49756" y="148418"/>
                  </a:lnTo>
                  <a:lnTo>
                    <a:pt x="49660" y="148053"/>
                  </a:lnTo>
                  <a:close/>
                </a:path>
                <a:path w="58419" h="191135">
                  <a:moveTo>
                    <a:pt x="53140" y="139945"/>
                  </a:moveTo>
                  <a:lnTo>
                    <a:pt x="41690" y="139945"/>
                  </a:lnTo>
                  <a:lnTo>
                    <a:pt x="48587" y="143971"/>
                  </a:lnTo>
                  <a:lnTo>
                    <a:pt x="49660" y="148053"/>
                  </a:lnTo>
                  <a:lnTo>
                    <a:pt x="51553" y="144286"/>
                  </a:lnTo>
                  <a:lnTo>
                    <a:pt x="53140" y="139945"/>
                  </a:lnTo>
                  <a:close/>
                </a:path>
                <a:path w="58419" h="191135">
                  <a:moveTo>
                    <a:pt x="43715" y="118400"/>
                  </a:moveTo>
                  <a:lnTo>
                    <a:pt x="42664" y="125233"/>
                  </a:lnTo>
                  <a:lnTo>
                    <a:pt x="40919" y="131906"/>
                  </a:lnTo>
                  <a:lnTo>
                    <a:pt x="38455" y="138343"/>
                  </a:lnTo>
                  <a:lnTo>
                    <a:pt x="35228" y="144499"/>
                  </a:lnTo>
                  <a:lnTo>
                    <a:pt x="37282" y="141075"/>
                  </a:lnTo>
                  <a:lnTo>
                    <a:pt x="41690" y="139945"/>
                  </a:lnTo>
                  <a:lnTo>
                    <a:pt x="53140" y="139945"/>
                  </a:lnTo>
                  <a:lnTo>
                    <a:pt x="54457" y="136342"/>
                  </a:lnTo>
                  <a:lnTo>
                    <a:pt x="56478" y="128123"/>
                  </a:lnTo>
                  <a:lnTo>
                    <a:pt x="56705" y="126471"/>
                  </a:lnTo>
                  <a:lnTo>
                    <a:pt x="53791" y="126471"/>
                  </a:lnTo>
                  <a:lnTo>
                    <a:pt x="46109" y="125677"/>
                  </a:lnTo>
                  <a:lnTo>
                    <a:pt x="43318" y="122242"/>
                  </a:lnTo>
                  <a:lnTo>
                    <a:pt x="43715" y="118400"/>
                  </a:lnTo>
                  <a:close/>
                </a:path>
                <a:path w="58419" h="191135">
                  <a:moveTo>
                    <a:pt x="47471" y="111824"/>
                  </a:moveTo>
                  <a:lnTo>
                    <a:pt x="44107" y="114604"/>
                  </a:lnTo>
                  <a:lnTo>
                    <a:pt x="43318" y="122242"/>
                  </a:lnTo>
                  <a:lnTo>
                    <a:pt x="46109" y="125677"/>
                  </a:lnTo>
                  <a:lnTo>
                    <a:pt x="53791" y="126471"/>
                  </a:lnTo>
                  <a:lnTo>
                    <a:pt x="57073" y="123805"/>
                  </a:lnTo>
                  <a:lnTo>
                    <a:pt x="57635" y="119724"/>
                  </a:lnTo>
                  <a:lnTo>
                    <a:pt x="57806" y="115683"/>
                  </a:lnTo>
                  <a:lnTo>
                    <a:pt x="55120" y="112487"/>
                  </a:lnTo>
                  <a:lnTo>
                    <a:pt x="47471" y="111824"/>
                  </a:lnTo>
                  <a:close/>
                </a:path>
                <a:path w="58419" h="191135">
                  <a:moveTo>
                    <a:pt x="57073" y="123805"/>
                  </a:moveTo>
                  <a:lnTo>
                    <a:pt x="53791" y="126471"/>
                  </a:lnTo>
                  <a:lnTo>
                    <a:pt x="56705" y="126471"/>
                  </a:lnTo>
                  <a:lnTo>
                    <a:pt x="57073" y="123805"/>
                  </a:lnTo>
                  <a:close/>
                </a:path>
                <a:path w="58419" h="191135">
                  <a:moveTo>
                    <a:pt x="57635" y="119724"/>
                  </a:moveTo>
                  <a:lnTo>
                    <a:pt x="57073" y="123805"/>
                  </a:lnTo>
                  <a:lnTo>
                    <a:pt x="57227" y="123680"/>
                  </a:lnTo>
                  <a:lnTo>
                    <a:pt x="57635" y="119724"/>
                  </a:lnTo>
                  <a:close/>
                </a:path>
                <a:path w="58419" h="191135">
                  <a:moveTo>
                    <a:pt x="57806" y="115683"/>
                  </a:moveTo>
                  <a:lnTo>
                    <a:pt x="57635" y="119724"/>
                  </a:lnTo>
                  <a:lnTo>
                    <a:pt x="57968" y="115876"/>
                  </a:lnTo>
                  <a:lnTo>
                    <a:pt x="57806" y="115683"/>
                  </a:lnTo>
                  <a:close/>
                </a:path>
                <a:path w="58419" h="191135">
                  <a:moveTo>
                    <a:pt x="41778" y="85934"/>
                  </a:moveTo>
                  <a:lnTo>
                    <a:pt x="43144" y="93986"/>
                  </a:lnTo>
                  <a:lnTo>
                    <a:pt x="43971" y="102105"/>
                  </a:lnTo>
                  <a:lnTo>
                    <a:pt x="44186" y="110257"/>
                  </a:lnTo>
                  <a:lnTo>
                    <a:pt x="43715" y="118400"/>
                  </a:lnTo>
                  <a:lnTo>
                    <a:pt x="44107" y="114604"/>
                  </a:lnTo>
                  <a:lnTo>
                    <a:pt x="47471" y="111824"/>
                  </a:lnTo>
                  <a:lnTo>
                    <a:pt x="57970" y="111824"/>
                  </a:lnTo>
                  <a:lnTo>
                    <a:pt x="58013" y="110257"/>
                  </a:lnTo>
                  <a:lnTo>
                    <a:pt x="57655" y="101365"/>
                  </a:lnTo>
                  <a:lnTo>
                    <a:pt x="56602" y="92235"/>
                  </a:lnTo>
                  <a:lnTo>
                    <a:pt x="56548" y="91940"/>
                  </a:lnTo>
                  <a:lnTo>
                    <a:pt x="46056" y="91940"/>
                  </a:lnTo>
                  <a:lnTo>
                    <a:pt x="42512" y="89583"/>
                  </a:lnTo>
                  <a:lnTo>
                    <a:pt x="41778" y="85934"/>
                  </a:lnTo>
                  <a:close/>
                </a:path>
                <a:path w="58419" h="191135">
                  <a:moveTo>
                    <a:pt x="57970" y="111824"/>
                  </a:moveTo>
                  <a:lnTo>
                    <a:pt x="47471" y="111824"/>
                  </a:lnTo>
                  <a:lnTo>
                    <a:pt x="55120" y="112487"/>
                  </a:lnTo>
                  <a:lnTo>
                    <a:pt x="57806" y="115683"/>
                  </a:lnTo>
                  <a:lnTo>
                    <a:pt x="57970" y="111824"/>
                  </a:lnTo>
                  <a:close/>
                </a:path>
                <a:path w="58419" h="191135">
                  <a:moveTo>
                    <a:pt x="50580" y="77262"/>
                  </a:moveTo>
                  <a:lnTo>
                    <a:pt x="43358" y="78823"/>
                  </a:lnTo>
                  <a:lnTo>
                    <a:pt x="41055" y="82341"/>
                  </a:lnTo>
                  <a:lnTo>
                    <a:pt x="42512" y="89583"/>
                  </a:lnTo>
                  <a:lnTo>
                    <a:pt x="46056" y="91940"/>
                  </a:lnTo>
                  <a:lnTo>
                    <a:pt x="53336" y="90477"/>
                  </a:lnTo>
                  <a:lnTo>
                    <a:pt x="55641" y="87009"/>
                  </a:lnTo>
                  <a:lnTo>
                    <a:pt x="54940" y="83192"/>
                  </a:lnTo>
                  <a:lnTo>
                    <a:pt x="54028" y="79486"/>
                  </a:lnTo>
                  <a:lnTo>
                    <a:pt x="50580" y="77262"/>
                  </a:lnTo>
                  <a:close/>
                </a:path>
                <a:path w="58419" h="191135">
                  <a:moveTo>
                    <a:pt x="55641" y="87009"/>
                  </a:moveTo>
                  <a:lnTo>
                    <a:pt x="53336" y="90477"/>
                  </a:lnTo>
                  <a:lnTo>
                    <a:pt x="46056" y="91940"/>
                  </a:lnTo>
                  <a:lnTo>
                    <a:pt x="56548" y="91940"/>
                  </a:lnTo>
                  <a:lnTo>
                    <a:pt x="55641" y="87009"/>
                  </a:lnTo>
                  <a:close/>
                </a:path>
                <a:path w="58419" h="191135">
                  <a:moveTo>
                    <a:pt x="54940" y="83192"/>
                  </a:moveTo>
                  <a:lnTo>
                    <a:pt x="55641" y="87009"/>
                  </a:lnTo>
                  <a:lnTo>
                    <a:pt x="54940" y="83192"/>
                  </a:lnTo>
                  <a:close/>
                </a:path>
                <a:path w="58419" h="191135">
                  <a:moveTo>
                    <a:pt x="31031" y="53081"/>
                  </a:moveTo>
                  <a:lnTo>
                    <a:pt x="34480" y="61048"/>
                  </a:lnTo>
                  <a:lnTo>
                    <a:pt x="37407" y="69195"/>
                  </a:lnTo>
                  <a:lnTo>
                    <a:pt x="39835" y="77505"/>
                  </a:lnTo>
                  <a:lnTo>
                    <a:pt x="41778" y="85934"/>
                  </a:lnTo>
                  <a:lnTo>
                    <a:pt x="41055" y="82341"/>
                  </a:lnTo>
                  <a:lnTo>
                    <a:pt x="43358" y="78823"/>
                  </a:lnTo>
                  <a:lnTo>
                    <a:pt x="50580" y="77262"/>
                  </a:lnTo>
                  <a:lnTo>
                    <a:pt x="53481" y="77262"/>
                  </a:lnTo>
                  <a:lnTo>
                    <a:pt x="52681" y="74011"/>
                  </a:lnTo>
                  <a:lnTo>
                    <a:pt x="49891" y="64973"/>
                  </a:lnTo>
                  <a:lnTo>
                    <a:pt x="47152" y="57701"/>
                  </a:lnTo>
                  <a:lnTo>
                    <a:pt x="36410" y="57701"/>
                  </a:lnTo>
                  <a:lnTo>
                    <a:pt x="32563" y="56323"/>
                  </a:lnTo>
                  <a:lnTo>
                    <a:pt x="31031" y="53081"/>
                  </a:lnTo>
                  <a:close/>
                </a:path>
                <a:path w="58419" h="191135">
                  <a:moveTo>
                    <a:pt x="54028" y="79486"/>
                  </a:moveTo>
                  <a:lnTo>
                    <a:pt x="54940" y="83192"/>
                  </a:lnTo>
                  <a:lnTo>
                    <a:pt x="54157" y="79569"/>
                  </a:lnTo>
                  <a:lnTo>
                    <a:pt x="54028" y="79486"/>
                  </a:lnTo>
                  <a:close/>
                </a:path>
                <a:path w="58419" h="191135">
                  <a:moveTo>
                    <a:pt x="53481" y="77262"/>
                  </a:moveTo>
                  <a:lnTo>
                    <a:pt x="50580" y="77262"/>
                  </a:lnTo>
                  <a:lnTo>
                    <a:pt x="54028" y="79486"/>
                  </a:lnTo>
                  <a:lnTo>
                    <a:pt x="53481" y="77262"/>
                  </a:lnTo>
                  <a:close/>
                </a:path>
                <a:path w="58419" h="191135">
                  <a:moveTo>
                    <a:pt x="37229" y="42981"/>
                  </a:moveTo>
                  <a:lnTo>
                    <a:pt x="30866" y="46107"/>
                  </a:lnTo>
                  <a:lnTo>
                    <a:pt x="29535" y="49913"/>
                  </a:lnTo>
                  <a:lnTo>
                    <a:pt x="32563" y="56323"/>
                  </a:lnTo>
                  <a:lnTo>
                    <a:pt x="36410" y="57701"/>
                  </a:lnTo>
                  <a:lnTo>
                    <a:pt x="42854" y="54656"/>
                  </a:lnTo>
                  <a:lnTo>
                    <a:pt x="44200" y="50898"/>
                  </a:lnTo>
                  <a:lnTo>
                    <a:pt x="42667" y="47500"/>
                  </a:lnTo>
                  <a:lnTo>
                    <a:pt x="41041" y="44282"/>
                  </a:lnTo>
                  <a:lnTo>
                    <a:pt x="37229" y="42981"/>
                  </a:lnTo>
                  <a:close/>
                </a:path>
                <a:path w="58419" h="191135">
                  <a:moveTo>
                    <a:pt x="44200" y="50898"/>
                  </a:moveTo>
                  <a:lnTo>
                    <a:pt x="42854" y="54656"/>
                  </a:lnTo>
                  <a:lnTo>
                    <a:pt x="36410" y="57701"/>
                  </a:lnTo>
                  <a:lnTo>
                    <a:pt x="47152" y="57701"/>
                  </a:lnTo>
                  <a:lnTo>
                    <a:pt x="46557" y="56123"/>
                  </a:lnTo>
                  <a:lnTo>
                    <a:pt x="44200" y="50898"/>
                  </a:lnTo>
                  <a:close/>
                </a:path>
                <a:path w="58419" h="191135">
                  <a:moveTo>
                    <a:pt x="16872" y="27141"/>
                  </a:moveTo>
                  <a:lnTo>
                    <a:pt x="20866" y="33587"/>
                  </a:lnTo>
                  <a:lnTo>
                    <a:pt x="24402" y="39867"/>
                  </a:lnTo>
                  <a:lnTo>
                    <a:pt x="27810" y="46443"/>
                  </a:lnTo>
                  <a:lnTo>
                    <a:pt x="31031" y="53081"/>
                  </a:lnTo>
                  <a:lnTo>
                    <a:pt x="29535" y="49913"/>
                  </a:lnTo>
                  <a:lnTo>
                    <a:pt x="30866" y="46107"/>
                  </a:lnTo>
                  <a:lnTo>
                    <a:pt x="37229" y="42981"/>
                  </a:lnTo>
                  <a:lnTo>
                    <a:pt x="40384" y="42981"/>
                  </a:lnTo>
                  <a:lnTo>
                    <a:pt x="39128" y="40495"/>
                  </a:lnTo>
                  <a:lnTo>
                    <a:pt x="35290" y="33415"/>
                  </a:lnTo>
                  <a:lnTo>
                    <a:pt x="33739" y="30780"/>
                  </a:lnTo>
                  <a:lnTo>
                    <a:pt x="22567" y="30780"/>
                  </a:lnTo>
                  <a:lnTo>
                    <a:pt x="18736" y="29983"/>
                  </a:lnTo>
                  <a:lnTo>
                    <a:pt x="16872" y="27141"/>
                  </a:lnTo>
                  <a:close/>
                </a:path>
                <a:path w="58419" h="191135">
                  <a:moveTo>
                    <a:pt x="42667" y="47500"/>
                  </a:moveTo>
                  <a:lnTo>
                    <a:pt x="44200" y="50898"/>
                  </a:lnTo>
                  <a:lnTo>
                    <a:pt x="42667" y="47500"/>
                  </a:lnTo>
                  <a:close/>
                </a:path>
                <a:path w="58419" h="191135">
                  <a:moveTo>
                    <a:pt x="41041" y="44282"/>
                  </a:moveTo>
                  <a:lnTo>
                    <a:pt x="42667" y="47500"/>
                  </a:lnTo>
                  <a:lnTo>
                    <a:pt x="41096" y="44301"/>
                  </a:lnTo>
                  <a:close/>
                </a:path>
                <a:path w="58419" h="191135">
                  <a:moveTo>
                    <a:pt x="40384" y="42981"/>
                  </a:moveTo>
                  <a:lnTo>
                    <a:pt x="37229" y="42981"/>
                  </a:lnTo>
                  <a:lnTo>
                    <a:pt x="41041" y="44282"/>
                  </a:lnTo>
                  <a:lnTo>
                    <a:pt x="40384" y="42981"/>
                  </a:lnTo>
                  <a:close/>
                </a:path>
                <a:path w="58419" h="191135">
                  <a:moveTo>
                    <a:pt x="21348" y="16711"/>
                  </a:moveTo>
                  <a:lnTo>
                    <a:pt x="15762" y="20547"/>
                  </a:lnTo>
                  <a:lnTo>
                    <a:pt x="15020" y="24316"/>
                  </a:lnTo>
                  <a:lnTo>
                    <a:pt x="18736" y="29983"/>
                  </a:lnTo>
                  <a:lnTo>
                    <a:pt x="22567" y="30780"/>
                  </a:lnTo>
                  <a:lnTo>
                    <a:pt x="28277" y="27037"/>
                  </a:lnTo>
                  <a:lnTo>
                    <a:pt x="29069" y="23225"/>
                  </a:lnTo>
                  <a:lnTo>
                    <a:pt x="27128" y="20241"/>
                  </a:lnTo>
                  <a:lnTo>
                    <a:pt x="25191" y="17425"/>
                  </a:lnTo>
                  <a:lnTo>
                    <a:pt x="21348" y="16711"/>
                  </a:lnTo>
                  <a:close/>
                </a:path>
                <a:path w="58419" h="191135">
                  <a:moveTo>
                    <a:pt x="29069" y="23225"/>
                  </a:moveTo>
                  <a:lnTo>
                    <a:pt x="28277" y="27037"/>
                  </a:lnTo>
                  <a:lnTo>
                    <a:pt x="22567" y="30780"/>
                  </a:lnTo>
                  <a:lnTo>
                    <a:pt x="33739" y="30780"/>
                  </a:lnTo>
                  <a:lnTo>
                    <a:pt x="31407" y="26820"/>
                  </a:lnTo>
                  <a:lnTo>
                    <a:pt x="29069" y="23225"/>
                  </a:lnTo>
                  <a:close/>
                </a:path>
                <a:path w="58419" h="191135">
                  <a:moveTo>
                    <a:pt x="8028" y="13728"/>
                  </a:moveTo>
                  <a:lnTo>
                    <a:pt x="7612" y="13942"/>
                  </a:lnTo>
                  <a:lnTo>
                    <a:pt x="10188" y="16887"/>
                  </a:lnTo>
                  <a:lnTo>
                    <a:pt x="16872" y="27141"/>
                  </a:lnTo>
                  <a:lnTo>
                    <a:pt x="15020" y="24316"/>
                  </a:lnTo>
                  <a:lnTo>
                    <a:pt x="15762" y="20547"/>
                  </a:lnTo>
                  <a:lnTo>
                    <a:pt x="21348" y="16711"/>
                  </a:lnTo>
                  <a:lnTo>
                    <a:pt x="24699" y="16711"/>
                  </a:lnTo>
                  <a:lnTo>
                    <a:pt x="23630" y="15158"/>
                  </a:lnTo>
                  <a:lnTo>
                    <a:pt x="10947" y="15158"/>
                  </a:lnTo>
                  <a:lnTo>
                    <a:pt x="8024" y="13735"/>
                  </a:lnTo>
                  <a:close/>
                </a:path>
                <a:path w="58419" h="191135">
                  <a:moveTo>
                    <a:pt x="27128" y="20241"/>
                  </a:moveTo>
                  <a:lnTo>
                    <a:pt x="29069" y="23225"/>
                  </a:lnTo>
                  <a:lnTo>
                    <a:pt x="27128" y="20241"/>
                  </a:lnTo>
                  <a:close/>
                </a:path>
                <a:path w="58419" h="191135">
                  <a:moveTo>
                    <a:pt x="24699" y="16711"/>
                  </a:moveTo>
                  <a:lnTo>
                    <a:pt x="21348" y="16711"/>
                  </a:lnTo>
                  <a:lnTo>
                    <a:pt x="25191" y="17425"/>
                  </a:lnTo>
                  <a:lnTo>
                    <a:pt x="24699" y="16711"/>
                  </a:lnTo>
                  <a:close/>
                </a:path>
                <a:path w="58419" h="191135">
                  <a:moveTo>
                    <a:pt x="14574" y="13728"/>
                  </a:moveTo>
                  <a:lnTo>
                    <a:pt x="8024" y="13735"/>
                  </a:lnTo>
                  <a:lnTo>
                    <a:pt x="10947" y="15158"/>
                  </a:lnTo>
                  <a:lnTo>
                    <a:pt x="14455" y="13947"/>
                  </a:lnTo>
                  <a:lnTo>
                    <a:pt x="14574" y="13728"/>
                  </a:lnTo>
                  <a:close/>
                </a:path>
                <a:path w="58419" h="191135">
                  <a:moveTo>
                    <a:pt x="16550" y="6117"/>
                  </a:moveTo>
                  <a:lnTo>
                    <a:pt x="16979" y="8788"/>
                  </a:lnTo>
                  <a:lnTo>
                    <a:pt x="14455" y="13947"/>
                  </a:lnTo>
                  <a:lnTo>
                    <a:pt x="10947" y="15158"/>
                  </a:lnTo>
                  <a:lnTo>
                    <a:pt x="23630" y="15158"/>
                  </a:lnTo>
                  <a:lnTo>
                    <a:pt x="19484" y="9133"/>
                  </a:lnTo>
                  <a:lnTo>
                    <a:pt x="16550" y="6117"/>
                  </a:lnTo>
                  <a:close/>
                </a:path>
                <a:path w="58419" h="191135">
                  <a:moveTo>
                    <a:pt x="9490" y="0"/>
                  </a:moveTo>
                  <a:lnTo>
                    <a:pt x="2285" y="1497"/>
                  </a:lnTo>
                  <a:lnTo>
                    <a:pt x="510" y="4996"/>
                  </a:lnTo>
                  <a:lnTo>
                    <a:pt x="0" y="11488"/>
                  </a:lnTo>
                  <a:lnTo>
                    <a:pt x="2206" y="14070"/>
                  </a:lnTo>
                  <a:lnTo>
                    <a:pt x="6151" y="14380"/>
                  </a:lnTo>
                  <a:lnTo>
                    <a:pt x="7144" y="14182"/>
                  </a:lnTo>
                  <a:lnTo>
                    <a:pt x="7602" y="13947"/>
                  </a:lnTo>
                  <a:lnTo>
                    <a:pt x="4109" y="9974"/>
                  </a:lnTo>
                  <a:lnTo>
                    <a:pt x="4248" y="6409"/>
                  </a:lnTo>
                  <a:lnTo>
                    <a:pt x="8827" y="1957"/>
                  </a:lnTo>
                  <a:lnTo>
                    <a:pt x="12483" y="1957"/>
                  </a:lnTo>
                  <a:lnTo>
                    <a:pt x="9490" y="0"/>
                  </a:lnTo>
                  <a:close/>
                </a:path>
                <a:path w="58419" h="191135">
                  <a:moveTo>
                    <a:pt x="8827" y="1957"/>
                  </a:moveTo>
                  <a:lnTo>
                    <a:pt x="4248" y="6409"/>
                  </a:lnTo>
                  <a:lnTo>
                    <a:pt x="4109" y="9974"/>
                  </a:lnTo>
                  <a:lnTo>
                    <a:pt x="7612" y="13942"/>
                  </a:lnTo>
                  <a:lnTo>
                    <a:pt x="8028" y="13728"/>
                  </a:lnTo>
                  <a:lnTo>
                    <a:pt x="14574" y="13728"/>
                  </a:lnTo>
                  <a:lnTo>
                    <a:pt x="16979" y="8788"/>
                  </a:lnTo>
                  <a:lnTo>
                    <a:pt x="16549" y="6116"/>
                  </a:lnTo>
                  <a:lnTo>
                    <a:pt x="12553" y="2007"/>
                  </a:lnTo>
                  <a:lnTo>
                    <a:pt x="8827" y="1957"/>
                  </a:lnTo>
                  <a:close/>
                </a:path>
                <a:path w="58419" h="191135">
                  <a:moveTo>
                    <a:pt x="12483" y="1957"/>
                  </a:moveTo>
                  <a:lnTo>
                    <a:pt x="8827" y="1957"/>
                  </a:lnTo>
                  <a:lnTo>
                    <a:pt x="12553" y="2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8" name="object 12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099769" y="5348247"/>
              <a:ext cx="571200" cy="218989"/>
            </a:xfrm>
            <a:prstGeom prst="rect">
              <a:avLst/>
            </a:prstGeom>
          </p:spPr>
        </p:pic>
        <p:pic>
          <p:nvPicPr>
            <p:cNvPr id="1269" name="object 12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745916" y="5412186"/>
              <a:ext cx="84343" cy="104901"/>
            </a:xfrm>
            <a:prstGeom prst="rect">
              <a:avLst/>
            </a:prstGeom>
          </p:spPr>
        </p:pic>
        <p:pic>
          <p:nvPicPr>
            <p:cNvPr id="1270" name="object 12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000874" y="5358992"/>
              <a:ext cx="314958" cy="190500"/>
            </a:xfrm>
            <a:prstGeom prst="rect">
              <a:avLst/>
            </a:prstGeom>
          </p:spPr>
        </p:pic>
        <p:pic>
          <p:nvPicPr>
            <p:cNvPr id="1271" name="object 12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435341" y="5827617"/>
              <a:ext cx="379329" cy="188509"/>
            </a:xfrm>
            <a:prstGeom prst="rect">
              <a:avLst/>
            </a:prstGeom>
          </p:spPr>
        </p:pic>
        <p:pic>
          <p:nvPicPr>
            <p:cNvPr id="1272" name="object 127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43125" y="5835197"/>
              <a:ext cx="458985" cy="195294"/>
            </a:xfrm>
            <a:prstGeom prst="rect">
              <a:avLst/>
            </a:prstGeom>
          </p:spPr>
        </p:pic>
        <p:pic>
          <p:nvPicPr>
            <p:cNvPr id="1273" name="object 127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611819" y="5802110"/>
              <a:ext cx="363917" cy="194358"/>
            </a:xfrm>
            <a:prstGeom prst="rect">
              <a:avLst/>
            </a:prstGeom>
          </p:spPr>
        </p:pic>
        <p:pic>
          <p:nvPicPr>
            <p:cNvPr id="1274" name="object 127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239740" y="5808179"/>
              <a:ext cx="243719" cy="145635"/>
            </a:xfrm>
            <a:prstGeom prst="rect">
              <a:avLst/>
            </a:prstGeom>
          </p:spPr>
        </p:pic>
        <p:pic>
          <p:nvPicPr>
            <p:cNvPr id="1275" name="object 127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50778" y="5756121"/>
              <a:ext cx="811958" cy="267009"/>
            </a:xfrm>
            <a:prstGeom prst="rect">
              <a:avLst/>
            </a:prstGeom>
          </p:spPr>
        </p:pic>
        <p:pic>
          <p:nvPicPr>
            <p:cNvPr id="1276" name="object 127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657337" y="5775821"/>
              <a:ext cx="504543" cy="187198"/>
            </a:xfrm>
            <a:prstGeom prst="rect">
              <a:avLst/>
            </a:prstGeom>
          </p:spPr>
        </p:pic>
        <p:pic>
          <p:nvPicPr>
            <p:cNvPr id="1277" name="object 127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19597" y="6110655"/>
              <a:ext cx="429697" cy="212238"/>
            </a:xfrm>
            <a:prstGeom prst="rect">
              <a:avLst/>
            </a:prstGeom>
          </p:spPr>
        </p:pic>
        <p:pic>
          <p:nvPicPr>
            <p:cNvPr id="1278" name="object 127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618438" y="6132996"/>
              <a:ext cx="241628" cy="204025"/>
            </a:xfrm>
            <a:prstGeom prst="rect">
              <a:avLst/>
            </a:prstGeom>
          </p:spPr>
        </p:pic>
        <p:pic>
          <p:nvPicPr>
            <p:cNvPr id="1279" name="object 127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28870" y="3820450"/>
              <a:ext cx="229997" cy="118466"/>
            </a:xfrm>
            <a:prstGeom prst="rect">
              <a:avLst/>
            </a:prstGeom>
          </p:spPr>
        </p:pic>
        <p:pic>
          <p:nvPicPr>
            <p:cNvPr id="1280" name="object 128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689445" y="1524346"/>
              <a:ext cx="316083" cy="230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0"/>
            <a:ext cx="5782310" cy="7477125"/>
            <a:chOff x="-3175" y="0"/>
            <a:chExt cx="5782310" cy="7477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661" y="65806"/>
              <a:ext cx="642706" cy="2021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1696" y="1444478"/>
              <a:ext cx="68648" cy="1224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91" y="55068"/>
              <a:ext cx="2110061" cy="26954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2316" y="346993"/>
              <a:ext cx="466242" cy="1816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8959" y="369135"/>
              <a:ext cx="137786" cy="1506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1338" y="613443"/>
              <a:ext cx="150881" cy="166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4566" y="888946"/>
              <a:ext cx="222968" cy="1644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8310" y="1178939"/>
              <a:ext cx="62453" cy="1349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92381" y="1182929"/>
              <a:ext cx="15875" cy="137795"/>
            </a:xfrm>
            <a:custGeom>
              <a:avLst/>
              <a:gdLst/>
              <a:ahLst/>
              <a:cxnLst/>
              <a:rect l="l" t="t" r="r" b="b"/>
              <a:pathLst>
                <a:path w="15875" h="137794">
                  <a:moveTo>
                    <a:pt x="8266" y="0"/>
                  </a:moveTo>
                  <a:lnTo>
                    <a:pt x="2829" y="204"/>
                  </a:lnTo>
                  <a:lnTo>
                    <a:pt x="707" y="2396"/>
                  </a:lnTo>
                  <a:lnTo>
                    <a:pt x="0" y="129641"/>
                  </a:lnTo>
                  <a:lnTo>
                    <a:pt x="59" y="134222"/>
                  </a:lnTo>
                  <a:lnTo>
                    <a:pt x="3401" y="137601"/>
                  </a:lnTo>
                  <a:lnTo>
                    <a:pt x="11900" y="137648"/>
                  </a:lnTo>
                  <a:lnTo>
                    <a:pt x="15364" y="134222"/>
                  </a:lnTo>
                  <a:lnTo>
                    <a:pt x="15382" y="129641"/>
                  </a:lnTo>
                  <a:lnTo>
                    <a:pt x="10588" y="2153"/>
                  </a:lnTo>
                  <a:lnTo>
                    <a:pt x="82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2162" y="1461452"/>
              <a:ext cx="182153" cy="122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2078" y="892278"/>
              <a:ext cx="570727" cy="2558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6413" y="358611"/>
              <a:ext cx="572493" cy="4545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0531" y="1222986"/>
              <a:ext cx="568831" cy="4350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33319" y="1942762"/>
              <a:ext cx="213789" cy="1725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6633" y="1961740"/>
              <a:ext cx="252646" cy="12151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50579" y="1928314"/>
              <a:ext cx="206545" cy="1672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60915" y="1898233"/>
              <a:ext cx="105034" cy="198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3972" y="1928534"/>
              <a:ext cx="408793" cy="1616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17347" y="2292916"/>
              <a:ext cx="88791" cy="541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35393" y="2250126"/>
              <a:ext cx="108165" cy="1254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09895" y="2222073"/>
              <a:ext cx="170432" cy="1446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46421" y="2233434"/>
              <a:ext cx="198754" cy="2110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30419" y="2226382"/>
              <a:ext cx="325098" cy="1229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38822" y="2219547"/>
              <a:ext cx="130453" cy="1129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67003" y="2203621"/>
              <a:ext cx="306175" cy="1285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77333" y="2617443"/>
              <a:ext cx="311376" cy="1505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98068" y="2622735"/>
              <a:ext cx="388402" cy="1970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17224" y="2637167"/>
              <a:ext cx="79386" cy="14618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69636" y="2631718"/>
              <a:ext cx="166368" cy="1308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58254" y="2619092"/>
              <a:ext cx="441736" cy="14225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93999" y="2606171"/>
              <a:ext cx="155178" cy="1229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48430" y="2604152"/>
              <a:ext cx="325621" cy="3273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39380" y="2835135"/>
              <a:ext cx="70079" cy="670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36534" y="3043667"/>
              <a:ext cx="169778" cy="1987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38672" y="3066042"/>
              <a:ext cx="582058" cy="2144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99738" y="3022720"/>
              <a:ext cx="180365" cy="1562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57680" y="3018535"/>
              <a:ext cx="383885" cy="16088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23944" y="3039997"/>
              <a:ext cx="232205" cy="12456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15972" y="3340256"/>
              <a:ext cx="1517687" cy="59778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99805" y="3309532"/>
              <a:ext cx="204653" cy="13696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71222" y="3307408"/>
              <a:ext cx="82367" cy="10300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25748" y="3281102"/>
              <a:ext cx="91382" cy="1264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85694" y="3275164"/>
              <a:ext cx="108127" cy="11628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73532" y="3261340"/>
              <a:ext cx="135773" cy="13169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481905" y="3561679"/>
              <a:ext cx="27305" cy="94615"/>
            </a:xfrm>
            <a:custGeom>
              <a:avLst/>
              <a:gdLst/>
              <a:ahLst/>
              <a:cxnLst/>
              <a:rect l="l" t="t" r="r" b="b"/>
              <a:pathLst>
                <a:path w="27304" h="94614">
                  <a:moveTo>
                    <a:pt x="445" y="64867"/>
                  </a:moveTo>
                  <a:lnTo>
                    <a:pt x="16376" y="94159"/>
                  </a:lnTo>
                  <a:lnTo>
                    <a:pt x="19857" y="91100"/>
                  </a:lnTo>
                  <a:lnTo>
                    <a:pt x="20316" y="88861"/>
                  </a:lnTo>
                  <a:lnTo>
                    <a:pt x="19420" y="86989"/>
                  </a:lnTo>
                  <a:lnTo>
                    <a:pt x="16853" y="80848"/>
                  </a:lnTo>
                  <a:lnTo>
                    <a:pt x="14972" y="74489"/>
                  </a:lnTo>
                  <a:lnTo>
                    <a:pt x="13880" y="67994"/>
                  </a:lnTo>
                  <a:lnTo>
                    <a:pt x="10236" y="67994"/>
                  </a:lnTo>
                  <a:lnTo>
                    <a:pt x="2824" y="67550"/>
                  </a:lnTo>
                  <a:lnTo>
                    <a:pt x="445" y="64867"/>
                  </a:lnTo>
                  <a:close/>
                </a:path>
                <a:path w="27304" h="94614">
                  <a:moveTo>
                    <a:pt x="3519" y="54209"/>
                  </a:moveTo>
                  <a:lnTo>
                    <a:pt x="441" y="57015"/>
                  </a:lnTo>
                  <a:lnTo>
                    <a:pt x="225" y="60603"/>
                  </a:lnTo>
                  <a:lnTo>
                    <a:pt x="445" y="64867"/>
                  </a:lnTo>
                  <a:lnTo>
                    <a:pt x="2824" y="67550"/>
                  </a:lnTo>
                  <a:lnTo>
                    <a:pt x="10236" y="67994"/>
                  </a:lnTo>
                  <a:lnTo>
                    <a:pt x="13421" y="65170"/>
                  </a:lnTo>
                  <a:lnTo>
                    <a:pt x="13650" y="61307"/>
                  </a:lnTo>
                  <a:lnTo>
                    <a:pt x="13771" y="57581"/>
                  </a:lnTo>
                  <a:lnTo>
                    <a:pt x="10890" y="54480"/>
                  </a:lnTo>
                  <a:lnTo>
                    <a:pt x="3519" y="54209"/>
                  </a:lnTo>
                  <a:close/>
                </a:path>
                <a:path w="27304" h="94614">
                  <a:moveTo>
                    <a:pt x="13651" y="61287"/>
                  </a:moveTo>
                  <a:lnTo>
                    <a:pt x="13421" y="65170"/>
                  </a:lnTo>
                  <a:lnTo>
                    <a:pt x="10236" y="67994"/>
                  </a:lnTo>
                  <a:lnTo>
                    <a:pt x="13880" y="67994"/>
                  </a:lnTo>
                  <a:lnTo>
                    <a:pt x="13651" y="61287"/>
                  </a:lnTo>
                  <a:close/>
                </a:path>
                <a:path w="27304" h="94614">
                  <a:moveTo>
                    <a:pt x="225" y="60603"/>
                  </a:moveTo>
                  <a:lnTo>
                    <a:pt x="0" y="64364"/>
                  </a:lnTo>
                  <a:lnTo>
                    <a:pt x="445" y="64867"/>
                  </a:lnTo>
                  <a:lnTo>
                    <a:pt x="225" y="60603"/>
                  </a:lnTo>
                  <a:close/>
                </a:path>
                <a:path w="27304" h="94614">
                  <a:moveTo>
                    <a:pt x="441" y="57015"/>
                  </a:moveTo>
                  <a:lnTo>
                    <a:pt x="392" y="57598"/>
                  </a:lnTo>
                  <a:lnTo>
                    <a:pt x="225" y="60603"/>
                  </a:lnTo>
                  <a:lnTo>
                    <a:pt x="441" y="57015"/>
                  </a:lnTo>
                  <a:close/>
                </a:path>
                <a:path w="27304" h="94614">
                  <a:moveTo>
                    <a:pt x="13920" y="54209"/>
                  </a:moveTo>
                  <a:lnTo>
                    <a:pt x="3519" y="54209"/>
                  </a:lnTo>
                  <a:lnTo>
                    <a:pt x="10890" y="54480"/>
                  </a:lnTo>
                  <a:lnTo>
                    <a:pt x="13771" y="57581"/>
                  </a:lnTo>
                  <a:lnTo>
                    <a:pt x="13920" y="54209"/>
                  </a:lnTo>
                  <a:close/>
                </a:path>
                <a:path w="27304" h="94614">
                  <a:moveTo>
                    <a:pt x="1878" y="44096"/>
                  </a:moveTo>
                  <a:lnTo>
                    <a:pt x="1352" y="47409"/>
                  </a:lnTo>
                  <a:lnTo>
                    <a:pt x="626" y="53933"/>
                  </a:lnTo>
                  <a:lnTo>
                    <a:pt x="441" y="57015"/>
                  </a:lnTo>
                  <a:lnTo>
                    <a:pt x="3519" y="54209"/>
                  </a:lnTo>
                  <a:lnTo>
                    <a:pt x="13920" y="54209"/>
                  </a:lnTo>
                  <a:lnTo>
                    <a:pt x="14401" y="48544"/>
                  </a:lnTo>
                  <a:lnTo>
                    <a:pt x="11306" y="48544"/>
                  </a:lnTo>
                  <a:lnTo>
                    <a:pt x="4269" y="47409"/>
                  </a:lnTo>
                  <a:lnTo>
                    <a:pt x="1878" y="44096"/>
                  </a:lnTo>
                  <a:close/>
                </a:path>
                <a:path w="27304" h="94614">
                  <a:moveTo>
                    <a:pt x="6206" y="34747"/>
                  </a:moveTo>
                  <a:lnTo>
                    <a:pt x="3003" y="37127"/>
                  </a:lnTo>
                  <a:lnTo>
                    <a:pt x="1878" y="44096"/>
                  </a:lnTo>
                  <a:lnTo>
                    <a:pt x="4269" y="47409"/>
                  </a:lnTo>
                  <a:lnTo>
                    <a:pt x="11306" y="48544"/>
                  </a:lnTo>
                  <a:lnTo>
                    <a:pt x="14618" y="46153"/>
                  </a:lnTo>
                  <a:lnTo>
                    <a:pt x="15213" y="42459"/>
                  </a:lnTo>
                  <a:lnTo>
                    <a:pt x="15684" y="38926"/>
                  </a:lnTo>
                  <a:lnTo>
                    <a:pt x="13202" y="35681"/>
                  </a:lnTo>
                  <a:lnTo>
                    <a:pt x="6206" y="34747"/>
                  </a:lnTo>
                  <a:close/>
                </a:path>
                <a:path w="27304" h="94614">
                  <a:moveTo>
                    <a:pt x="15211" y="42471"/>
                  </a:moveTo>
                  <a:lnTo>
                    <a:pt x="14618" y="46153"/>
                  </a:lnTo>
                  <a:lnTo>
                    <a:pt x="11306" y="48544"/>
                  </a:lnTo>
                  <a:lnTo>
                    <a:pt x="14401" y="48544"/>
                  </a:lnTo>
                  <a:lnTo>
                    <a:pt x="15211" y="42471"/>
                  </a:lnTo>
                  <a:close/>
                </a:path>
                <a:path w="27304" h="94614">
                  <a:moveTo>
                    <a:pt x="16338" y="34747"/>
                  </a:moveTo>
                  <a:lnTo>
                    <a:pt x="6206" y="34747"/>
                  </a:lnTo>
                  <a:lnTo>
                    <a:pt x="13202" y="35681"/>
                  </a:lnTo>
                  <a:lnTo>
                    <a:pt x="15684" y="38926"/>
                  </a:lnTo>
                  <a:lnTo>
                    <a:pt x="15927" y="37127"/>
                  </a:lnTo>
                  <a:lnTo>
                    <a:pt x="16338" y="34747"/>
                  </a:lnTo>
                  <a:close/>
                </a:path>
                <a:path w="27304" h="94614">
                  <a:moveTo>
                    <a:pt x="6565" y="23099"/>
                  </a:moveTo>
                  <a:lnTo>
                    <a:pt x="4631" y="28776"/>
                  </a:lnTo>
                  <a:lnTo>
                    <a:pt x="3388" y="34747"/>
                  </a:lnTo>
                  <a:lnTo>
                    <a:pt x="3003" y="37127"/>
                  </a:lnTo>
                  <a:lnTo>
                    <a:pt x="6206" y="34747"/>
                  </a:lnTo>
                  <a:lnTo>
                    <a:pt x="16338" y="34747"/>
                  </a:lnTo>
                  <a:lnTo>
                    <a:pt x="16804" y="32044"/>
                  </a:lnTo>
                  <a:lnTo>
                    <a:pt x="13695" y="32044"/>
                  </a:lnTo>
                  <a:lnTo>
                    <a:pt x="7219" y="29884"/>
                  </a:lnTo>
                  <a:lnTo>
                    <a:pt x="5469" y="26384"/>
                  </a:lnTo>
                  <a:lnTo>
                    <a:pt x="6565" y="23099"/>
                  </a:lnTo>
                  <a:close/>
                </a:path>
                <a:path w="27304" h="94614">
                  <a:moveTo>
                    <a:pt x="10995" y="18229"/>
                  </a:moveTo>
                  <a:lnTo>
                    <a:pt x="7632" y="19964"/>
                  </a:lnTo>
                  <a:lnTo>
                    <a:pt x="5469" y="26384"/>
                  </a:lnTo>
                  <a:lnTo>
                    <a:pt x="7219" y="29884"/>
                  </a:lnTo>
                  <a:lnTo>
                    <a:pt x="13695" y="32044"/>
                  </a:lnTo>
                  <a:lnTo>
                    <a:pt x="17197" y="30294"/>
                  </a:lnTo>
                  <a:lnTo>
                    <a:pt x="18330" y="26884"/>
                  </a:lnTo>
                  <a:lnTo>
                    <a:pt x="19311" y="23595"/>
                  </a:lnTo>
                  <a:lnTo>
                    <a:pt x="17449" y="20152"/>
                  </a:lnTo>
                  <a:lnTo>
                    <a:pt x="10995" y="18229"/>
                  </a:lnTo>
                  <a:close/>
                </a:path>
                <a:path w="27304" h="94614">
                  <a:moveTo>
                    <a:pt x="18330" y="26884"/>
                  </a:moveTo>
                  <a:lnTo>
                    <a:pt x="17197" y="30294"/>
                  </a:lnTo>
                  <a:lnTo>
                    <a:pt x="13695" y="32044"/>
                  </a:lnTo>
                  <a:lnTo>
                    <a:pt x="16804" y="32044"/>
                  </a:lnTo>
                  <a:lnTo>
                    <a:pt x="18330" y="26884"/>
                  </a:lnTo>
                  <a:close/>
                </a:path>
                <a:path w="27304" h="94614">
                  <a:moveTo>
                    <a:pt x="21220" y="18229"/>
                  </a:moveTo>
                  <a:lnTo>
                    <a:pt x="10995" y="18229"/>
                  </a:lnTo>
                  <a:lnTo>
                    <a:pt x="17449" y="20152"/>
                  </a:lnTo>
                  <a:lnTo>
                    <a:pt x="19311" y="23595"/>
                  </a:lnTo>
                  <a:lnTo>
                    <a:pt x="18330" y="26884"/>
                  </a:lnTo>
                  <a:lnTo>
                    <a:pt x="20232" y="20655"/>
                  </a:lnTo>
                  <a:lnTo>
                    <a:pt x="21220" y="18229"/>
                  </a:lnTo>
                  <a:close/>
                </a:path>
                <a:path w="27304" h="94614">
                  <a:moveTo>
                    <a:pt x="21046" y="0"/>
                  </a:moveTo>
                  <a:lnTo>
                    <a:pt x="17942" y="767"/>
                  </a:lnTo>
                  <a:lnTo>
                    <a:pt x="12176" y="9295"/>
                  </a:lnTo>
                  <a:lnTo>
                    <a:pt x="8909" y="16069"/>
                  </a:lnTo>
                  <a:lnTo>
                    <a:pt x="6565" y="23099"/>
                  </a:lnTo>
                  <a:lnTo>
                    <a:pt x="7632" y="19964"/>
                  </a:lnTo>
                  <a:lnTo>
                    <a:pt x="10995" y="18229"/>
                  </a:lnTo>
                  <a:lnTo>
                    <a:pt x="21220" y="18229"/>
                  </a:lnTo>
                  <a:lnTo>
                    <a:pt x="22708" y="14577"/>
                  </a:lnTo>
                  <a:lnTo>
                    <a:pt x="27240" y="6129"/>
                  </a:lnTo>
                  <a:lnTo>
                    <a:pt x="26230" y="2781"/>
                  </a:lnTo>
                  <a:lnTo>
                    <a:pt x="210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82192" y="3545292"/>
              <a:ext cx="79410" cy="11185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35834" y="3531138"/>
              <a:ext cx="63450" cy="1115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12763" y="3516754"/>
              <a:ext cx="80374" cy="1034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061867" y="3492948"/>
              <a:ext cx="307534" cy="10966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732278" y="3785314"/>
              <a:ext cx="74999" cy="6656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01735" y="3770966"/>
              <a:ext cx="64430" cy="677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497277" y="3739641"/>
              <a:ext cx="236210" cy="1164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298963" y="3798771"/>
              <a:ext cx="464709" cy="36538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94505" y="3756225"/>
              <a:ext cx="499344" cy="28854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606024" y="4247391"/>
              <a:ext cx="202589" cy="43830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382110" y="4484522"/>
              <a:ext cx="181733" cy="17141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140382" y="4003705"/>
              <a:ext cx="2448961" cy="1674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989222" y="4189115"/>
              <a:ext cx="780795" cy="43072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952879" y="4731332"/>
              <a:ext cx="622931" cy="8046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654049" y="226546"/>
              <a:ext cx="94317" cy="16802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817220" y="214657"/>
              <a:ext cx="221446" cy="15908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752040" y="5904509"/>
              <a:ext cx="429482" cy="48094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108145" y="5810557"/>
              <a:ext cx="425582" cy="495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0227"/>
            <a:ext cx="9144000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5027"/>
            <a:ext cx="9144000" cy="9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9827"/>
            <a:ext cx="9144000" cy="9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4627"/>
            <a:ext cx="9144000" cy="9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9427"/>
            <a:ext cx="9144000" cy="9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4227"/>
            <a:ext cx="9144000" cy="9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29027"/>
            <a:ext cx="9144000" cy="9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3827"/>
            <a:ext cx="9144000" cy="91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38627"/>
            <a:ext cx="9144000" cy="91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3427"/>
            <a:ext cx="9144000" cy="91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48228"/>
            <a:ext cx="9144000" cy="9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53028"/>
            <a:ext cx="9144000" cy="91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57828"/>
            <a:ext cx="9144000" cy="91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62628"/>
            <a:ext cx="9144000" cy="91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67428"/>
            <a:ext cx="9144000" cy="91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72228"/>
            <a:ext cx="9144000" cy="91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77028"/>
            <a:ext cx="9144000" cy="914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81828"/>
            <a:ext cx="9144000" cy="91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86628"/>
            <a:ext cx="9144000" cy="91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1428"/>
            <a:ext cx="9144000" cy="914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0"/>
            <a:ext cx="9144000" cy="6405371"/>
            <a:chOff x="0" y="0"/>
            <a:chExt cx="9144000" cy="6405371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96228"/>
              <a:ext cx="9144000" cy="914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016" y="1411224"/>
              <a:ext cx="201168" cy="20269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158733" y="6433210"/>
            <a:ext cx="221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09600" y="369379"/>
            <a:ext cx="66351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Search</a:t>
            </a:r>
            <a:r>
              <a:rPr sz="4400" spc="-15" dirty="0"/>
              <a:t> </a:t>
            </a:r>
            <a:r>
              <a:rPr sz="4400" spc="-5" dirty="0"/>
              <a:t>with</a:t>
            </a:r>
            <a:r>
              <a:rPr sz="4400" spc="-35" dirty="0"/>
              <a:t> </a:t>
            </a:r>
            <a:r>
              <a:rPr sz="4400" dirty="0"/>
              <a:t>Linear</a:t>
            </a:r>
            <a:r>
              <a:rPr sz="4400" spc="-45" dirty="0"/>
              <a:t> </a:t>
            </a:r>
            <a:r>
              <a:rPr sz="4400" spc="-5" dirty="0"/>
              <a:t>Probing</a:t>
            </a:r>
            <a:endParaRPr sz="4400" dirty="0"/>
          </a:p>
        </p:txBody>
      </p:sp>
      <p:sp>
        <p:nvSpPr>
          <p:cNvPr id="30" name="object 30"/>
          <p:cNvSpPr txBox="1"/>
          <p:nvPr/>
        </p:nvSpPr>
        <p:spPr>
          <a:xfrm>
            <a:off x="840739" y="1700225"/>
            <a:ext cx="35737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Consider</a:t>
            </a:r>
            <a:r>
              <a:rPr sz="24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hash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3944" y="2074291"/>
            <a:ext cx="3209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that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uses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linear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probing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0739" y="2430752"/>
            <a:ext cx="2987040" cy="8343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90"/>
              </a:spcBef>
              <a:buClr>
                <a:srgbClr val="40458C"/>
              </a:buClr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BE2D00"/>
                </a:solidFill>
                <a:latin typeface="Tahoma"/>
                <a:cs typeface="Tahoma"/>
              </a:rPr>
              <a:t>find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95"/>
              </a:spcBef>
              <a:buSzPct val="6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We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start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at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 cell</a:t>
            </a:r>
            <a:r>
              <a:rPr sz="20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8194" y="3305378"/>
            <a:ext cx="27844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60000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We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probe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consecutive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84705" y="3610737"/>
            <a:ext cx="2807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locations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until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one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84705" y="3915537"/>
            <a:ext cx="18275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following</a:t>
            </a:r>
            <a:r>
              <a:rPr sz="2000" spc="-7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occurs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55394" y="4270629"/>
            <a:ext cx="2360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6F89F7"/>
              </a:buClr>
              <a:buSzPct val="94444"/>
              <a:buFont typeface="Wingdings"/>
              <a:buChar char=""/>
              <a:tabLst>
                <a:tab pos="241300" algn="l"/>
              </a:tabLst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An</a:t>
            </a:r>
            <a:r>
              <a:rPr sz="18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item</a:t>
            </a:r>
            <a:r>
              <a:rPr sz="1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with</a:t>
            </a:r>
            <a:r>
              <a:rPr sz="1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key</a:t>
            </a:r>
            <a:r>
              <a:rPr sz="18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1800" b="1" i="1" spc="9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83994" y="4549521"/>
            <a:ext cx="9505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found,</a:t>
            </a:r>
            <a:r>
              <a:rPr sz="1800" spc="-7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55394" y="4878400"/>
            <a:ext cx="2566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6F89F7"/>
              </a:buClr>
              <a:buSzPct val="94444"/>
              <a:buFont typeface="Wingdings"/>
              <a:buChar char=""/>
              <a:tabLst>
                <a:tab pos="241300" algn="l"/>
              </a:tabLst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An</a:t>
            </a:r>
            <a:r>
              <a:rPr sz="18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empty</a:t>
            </a:r>
            <a:r>
              <a:rPr sz="1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cell</a:t>
            </a:r>
            <a:r>
              <a:rPr sz="1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18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found,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83994" y="5153406"/>
            <a:ext cx="231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0458C"/>
                </a:solidFill>
                <a:latin typeface="Tahoma"/>
                <a:cs typeface="Tahoma"/>
              </a:rPr>
              <a:t>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55394" y="5477967"/>
            <a:ext cx="2041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6F89F7"/>
              </a:buClr>
              <a:buSzPct val="94444"/>
              <a:buFont typeface="Wingdings"/>
              <a:buChar char=""/>
              <a:tabLst>
                <a:tab pos="241300" algn="l"/>
              </a:tabLst>
            </a:pPr>
            <a:r>
              <a:rPr sz="18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1800" b="1" i="1" spc="8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cells</a:t>
            </a:r>
            <a:r>
              <a:rPr sz="18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have</a:t>
            </a:r>
            <a:r>
              <a:rPr sz="18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been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83994" y="5756859"/>
            <a:ext cx="2239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unsuccessfully</a:t>
            </a:r>
            <a:r>
              <a:rPr sz="1800" spc="-8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probed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76800" y="1676400"/>
            <a:ext cx="3810000" cy="4770120"/>
          </a:xfrm>
          <a:custGeom>
            <a:avLst/>
            <a:gdLst/>
            <a:ahLst/>
            <a:cxnLst/>
            <a:rect l="l" t="t" r="r" b="b"/>
            <a:pathLst>
              <a:path w="3810000" h="4770120">
                <a:moveTo>
                  <a:pt x="0" y="4770120"/>
                </a:moveTo>
                <a:lnTo>
                  <a:pt x="3810000" y="4770120"/>
                </a:lnTo>
                <a:lnTo>
                  <a:pt x="3810000" y="0"/>
                </a:lnTo>
                <a:lnTo>
                  <a:pt x="0" y="0"/>
                </a:lnTo>
                <a:lnTo>
                  <a:pt x="0" y="47701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956428" y="1669745"/>
            <a:ext cx="19399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Algorithm</a:t>
            </a:r>
            <a:r>
              <a:rPr sz="2000" b="1" spc="-100" dirty="0"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BE2D00"/>
                </a:solidFill>
                <a:latin typeface="Times New Roman"/>
                <a:cs typeface="Times New Roman"/>
              </a:rPr>
              <a:t>find</a:t>
            </a:r>
            <a:r>
              <a:rPr sz="2000" dirty="0">
                <a:solidFill>
                  <a:srgbClr val="BE2D00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BE2D00"/>
                </a:solidFill>
                <a:latin typeface="Times New Roman"/>
                <a:cs typeface="Times New Roman"/>
              </a:rPr>
              <a:t>k</a:t>
            </a:r>
            <a:r>
              <a:rPr sz="2000" dirty="0">
                <a:solidFill>
                  <a:srgbClr val="BE2D00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42940" y="2007235"/>
            <a:ext cx="913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i</a:t>
            </a:r>
            <a:r>
              <a:rPr sz="2000" b="1" i="1" spc="-5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</a:t>
            </a:r>
            <a:r>
              <a:rPr sz="2000" spc="-3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k</a:t>
            </a: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42940" y="2342515"/>
            <a:ext cx="657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p</a:t>
            </a:r>
            <a:r>
              <a:rPr sz="2000" b="1" i="1" spc="-5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</a:t>
            </a:r>
            <a:r>
              <a:rPr sz="2000" spc="-5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42940" y="2676271"/>
            <a:ext cx="713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0" dirty="0">
                <a:latin typeface="Times New Roman"/>
                <a:cs typeface="Times New Roman"/>
              </a:rPr>
              <a:t>r</a:t>
            </a:r>
            <a:r>
              <a:rPr sz="2000" b="1" dirty="0">
                <a:latin typeface="Times New Roman"/>
                <a:cs typeface="Times New Roman"/>
              </a:rPr>
              <a:t>epeat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27928" y="3013075"/>
            <a:ext cx="916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c</a:t>
            </a:r>
            <a:r>
              <a:rPr sz="2000" b="1" i="1" spc="-4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</a:t>
            </a:r>
            <a:r>
              <a:rPr sz="2000" spc="-11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b="1" i="1" spc="-5" dirty="0">
                <a:solidFill>
                  <a:srgbClr val="577052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77052"/>
                </a:solidFill>
                <a:latin typeface="Times New Roman"/>
                <a:cs typeface="Times New Roman"/>
              </a:rPr>
              <a:t>[</a:t>
            </a:r>
            <a:r>
              <a:rPr sz="2000" b="1" i="1" spc="-5" dirty="0">
                <a:solidFill>
                  <a:srgbClr val="577052"/>
                </a:solidFill>
                <a:latin typeface="Times New Roman"/>
                <a:cs typeface="Times New Roman"/>
              </a:rPr>
              <a:t>i</a:t>
            </a:r>
            <a:r>
              <a:rPr sz="2000" spc="-5" dirty="0">
                <a:solidFill>
                  <a:srgbClr val="577052"/>
                </a:solidFill>
                <a:latin typeface="Times New Roman"/>
                <a:cs typeface="Times New Roman"/>
              </a:rPr>
              <a:t>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27928" y="3348050"/>
            <a:ext cx="83311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if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c</a:t>
            </a:r>
            <a:r>
              <a:rPr sz="2000" b="1" i="1" spc="-4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</a:t>
            </a:r>
            <a:r>
              <a:rPr sz="2000" spc="-2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577052"/>
                </a:solidFill>
                <a:latin typeface="Symbol"/>
                <a:cs typeface="Symbol"/>
              </a:rPr>
              <a:t>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14440" y="3683889"/>
            <a:ext cx="1214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return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solidFill>
                  <a:srgbClr val="577052"/>
                </a:solidFill>
                <a:latin typeface="Times New Roman"/>
                <a:cs typeface="Times New Roman"/>
              </a:rPr>
              <a:t>null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91936" y="4019169"/>
            <a:ext cx="1854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else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if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c.key</a:t>
            </a:r>
            <a:r>
              <a:rPr sz="2000" b="1" i="1" spc="-2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()</a:t>
            </a:r>
            <a:r>
              <a:rPr sz="2000" spc="-3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</a:t>
            </a:r>
            <a:r>
              <a:rPr sz="2000" spc="-2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14440" y="4352925"/>
            <a:ext cx="1702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return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c.value</a:t>
            </a: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()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27928" y="4687900"/>
            <a:ext cx="4210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e</a:t>
            </a:r>
            <a:r>
              <a:rPr sz="2000" b="1" spc="-10" dirty="0">
                <a:latin typeface="Times New Roman"/>
                <a:cs typeface="Times New Roman"/>
              </a:rPr>
              <a:t>l</a:t>
            </a:r>
            <a:r>
              <a:rPr sz="2000" b="1" spc="-5" dirty="0">
                <a:latin typeface="Times New Roman"/>
                <a:cs typeface="Times New Roman"/>
              </a:rPr>
              <a:t>se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14440" y="5025390"/>
            <a:ext cx="1868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i</a:t>
            </a:r>
            <a:r>
              <a:rPr sz="2000" b="1" i="1" spc="-3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</a:t>
            </a:r>
            <a:r>
              <a:rPr sz="2000" spc="-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i</a:t>
            </a:r>
            <a:r>
              <a:rPr sz="2000" b="1" i="1" spc="-3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</a:t>
            </a:r>
            <a:r>
              <a:rPr sz="2000" spc="-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1)</a:t>
            </a:r>
            <a:r>
              <a:rPr sz="2000" spc="-3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77052"/>
                </a:solidFill>
                <a:latin typeface="Times New Roman"/>
                <a:cs typeface="Times New Roman"/>
              </a:rPr>
              <a:t>mod</a:t>
            </a:r>
            <a:r>
              <a:rPr sz="2000" spc="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814440" y="5360619"/>
            <a:ext cx="1052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p</a:t>
            </a:r>
            <a:r>
              <a:rPr sz="2000" b="1" i="1" spc="-3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</a:t>
            </a:r>
            <a:r>
              <a:rPr sz="2000" spc="-3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p</a:t>
            </a:r>
            <a:r>
              <a:rPr sz="2000" b="1" i="1" spc="-20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</a:t>
            </a:r>
            <a:r>
              <a:rPr sz="2000" spc="-1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42940" y="5695899"/>
            <a:ext cx="12382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until</a:t>
            </a:r>
            <a:r>
              <a:rPr sz="2000" b="1" spc="440" dirty="0"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p</a:t>
            </a:r>
            <a:r>
              <a:rPr sz="2000" b="1" i="1" spc="-2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77052"/>
                </a:solidFill>
                <a:latin typeface="Symbol"/>
                <a:cs typeface="Symbol"/>
              </a:rPr>
              <a:t></a:t>
            </a:r>
            <a:r>
              <a:rPr sz="2000" spc="-25" dirty="0">
                <a:solidFill>
                  <a:srgbClr val="577052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577052"/>
                </a:solidFill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42940" y="6031179"/>
            <a:ext cx="12134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return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solidFill>
                  <a:srgbClr val="577052"/>
                </a:solidFill>
                <a:latin typeface="Times New Roman"/>
                <a:cs typeface="Times New Roman"/>
              </a:rPr>
              <a:t>null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0"/>
            <a:ext cx="5782310" cy="7477125"/>
            <a:chOff x="-3175" y="0"/>
            <a:chExt cx="5782310" cy="7477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849" y="78640"/>
              <a:ext cx="1297187" cy="5562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847" y="500191"/>
              <a:ext cx="236542" cy="1841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38" y="798876"/>
              <a:ext cx="123338" cy="1721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813" y="781543"/>
              <a:ext cx="96865" cy="1742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651" y="782832"/>
              <a:ext cx="152557" cy="1458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88" y="744475"/>
              <a:ext cx="446591" cy="1895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211" y="1138036"/>
              <a:ext cx="389440" cy="2634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168" y="1069873"/>
              <a:ext cx="367285" cy="1953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51418" y="1123375"/>
              <a:ext cx="33655" cy="184785"/>
            </a:xfrm>
            <a:custGeom>
              <a:avLst/>
              <a:gdLst/>
              <a:ahLst/>
              <a:cxnLst/>
              <a:rect l="l" t="t" r="r" b="b"/>
              <a:pathLst>
                <a:path w="33655" h="184784">
                  <a:moveTo>
                    <a:pt x="17097" y="120942"/>
                  </a:moveTo>
                  <a:lnTo>
                    <a:pt x="14451" y="135262"/>
                  </a:lnTo>
                  <a:lnTo>
                    <a:pt x="11518" y="149582"/>
                  </a:lnTo>
                  <a:lnTo>
                    <a:pt x="8315" y="164283"/>
                  </a:lnTo>
                  <a:lnTo>
                    <a:pt x="4622" y="180817"/>
                  </a:lnTo>
                  <a:lnTo>
                    <a:pt x="6315" y="183485"/>
                  </a:lnTo>
                  <a:lnTo>
                    <a:pt x="26102" y="147460"/>
                  </a:lnTo>
                  <a:lnTo>
                    <a:pt x="30871" y="130309"/>
                  </a:lnTo>
                  <a:lnTo>
                    <a:pt x="27320" y="130309"/>
                  </a:lnTo>
                  <a:lnTo>
                    <a:pt x="19127" y="128869"/>
                  </a:lnTo>
                  <a:lnTo>
                    <a:pt x="16390" y="124965"/>
                  </a:lnTo>
                  <a:lnTo>
                    <a:pt x="17097" y="120942"/>
                  </a:lnTo>
                  <a:close/>
                </a:path>
                <a:path w="33655" h="184784">
                  <a:moveTo>
                    <a:pt x="21631" y="114094"/>
                  </a:moveTo>
                  <a:lnTo>
                    <a:pt x="17805" y="116837"/>
                  </a:lnTo>
                  <a:lnTo>
                    <a:pt x="16390" y="124965"/>
                  </a:lnTo>
                  <a:lnTo>
                    <a:pt x="19127" y="128869"/>
                  </a:lnTo>
                  <a:lnTo>
                    <a:pt x="27320" y="130309"/>
                  </a:lnTo>
                  <a:lnTo>
                    <a:pt x="31224" y="127572"/>
                  </a:lnTo>
                  <a:lnTo>
                    <a:pt x="31973" y="123299"/>
                  </a:lnTo>
                  <a:lnTo>
                    <a:pt x="32506" y="119088"/>
                  </a:lnTo>
                  <a:lnTo>
                    <a:pt x="29805" y="115379"/>
                  </a:lnTo>
                  <a:lnTo>
                    <a:pt x="21631" y="114094"/>
                  </a:lnTo>
                  <a:close/>
                </a:path>
                <a:path w="33655" h="184784">
                  <a:moveTo>
                    <a:pt x="31970" y="123318"/>
                  </a:moveTo>
                  <a:lnTo>
                    <a:pt x="31224" y="127572"/>
                  </a:lnTo>
                  <a:lnTo>
                    <a:pt x="27320" y="130309"/>
                  </a:lnTo>
                  <a:lnTo>
                    <a:pt x="30871" y="130309"/>
                  </a:lnTo>
                  <a:lnTo>
                    <a:pt x="31970" y="123318"/>
                  </a:lnTo>
                  <a:close/>
                </a:path>
                <a:path w="33655" h="184784">
                  <a:moveTo>
                    <a:pt x="32506" y="119088"/>
                  </a:moveTo>
                  <a:lnTo>
                    <a:pt x="31973" y="123299"/>
                  </a:lnTo>
                  <a:lnTo>
                    <a:pt x="32612" y="119233"/>
                  </a:lnTo>
                  <a:lnTo>
                    <a:pt x="32506" y="119088"/>
                  </a:lnTo>
                  <a:close/>
                </a:path>
                <a:path w="33655" h="184784">
                  <a:moveTo>
                    <a:pt x="19080" y="94904"/>
                  </a:moveTo>
                  <a:lnTo>
                    <a:pt x="18972" y="102143"/>
                  </a:lnTo>
                  <a:lnTo>
                    <a:pt x="18681" y="107932"/>
                  </a:lnTo>
                  <a:lnTo>
                    <a:pt x="18061" y="114421"/>
                  </a:lnTo>
                  <a:lnTo>
                    <a:pt x="17097" y="120942"/>
                  </a:lnTo>
                  <a:lnTo>
                    <a:pt x="17805" y="116837"/>
                  </a:lnTo>
                  <a:lnTo>
                    <a:pt x="21631" y="114094"/>
                  </a:lnTo>
                  <a:lnTo>
                    <a:pt x="33033" y="114094"/>
                  </a:lnTo>
                  <a:lnTo>
                    <a:pt x="33420" y="109034"/>
                  </a:lnTo>
                  <a:lnTo>
                    <a:pt x="33641" y="102143"/>
                  </a:lnTo>
                  <a:lnTo>
                    <a:pt x="22379" y="102143"/>
                  </a:lnTo>
                  <a:lnTo>
                    <a:pt x="19107" y="98913"/>
                  </a:lnTo>
                  <a:lnTo>
                    <a:pt x="19080" y="94904"/>
                  </a:lnTo>
                  <a:close/>
                </a:path>
                <a:path w="33655" h="184784">
                  <a:moveTo>
                    <a:pt x="33033" y="114094"/>
                  </a:moveTo>
                  <a:lnTo>
                    <a:pt x="21631" y="114094"/>
                  </a:lnTo>
                  <a:lnTo>
                    <a:pt x="29805" y="115379"/>
                  </a:lnTo>
                  <a:lnTo>
                    <a:pt x="32506" y="119088"/>
                  </a:lnTo>
                  <a:lnTo>
                    <a:pt x="32872" y="116194"/>
                  </a:lnTo>
                  <a:lnTo>
                    <a:pt x="33033" y="114094"/>
                  </a:lnTo>
                  <a:close/>
                </a:path>
                <a:path w="33655" h="184784">
                  <a:moveTo>
                    <a:pt x="30171" y="87497"/>
                  </a:moveTo>
                  <a:lnTo>
                    <a:pt x="22204" y="87694"/>
                  </a:lnTo>
                  <a:lnTo>
                    <a:pt x="19054" y="90944"/>
                  </a:lnTo>
                  <a:lnTo>
                    <a:pt x="19107" y="98913"/>
                  </a:lnTo>
                  <a:lnTo>
                    <a:pt x="22379" y="102143"/>
                  </a:lnTo>
                  <a:lnTo>
                    <a:pt x="30399" y="102090"/>
                  </a:lnTo>
                  <a:lnTo>
                    <a:pt x="33534" y="98913"/>
                  </a:lnTo>
                  <a:lnTo>
                    <a:pt x="33600" y="94675"/>
                  </a:lnTo>
                  <a:lnTo>
                    <a:pt x="33426" y="90595"/>
                  </a:lnTo>
                  <a:lnTo>
                    <a:pt x="30171" y="87497"/>
                  </a:lnTo>
                  <a:close/>
                </a:path>
                <a:path w="33655" h="184784">
                  <a:moveTo>
                    <a:pt x="33629" y="98817"/>
                  </a:moveTo>
                  <a:lnTo>
                    <a:pt x="30399" y="102090"/>
                  </a:lnTo>
                  <a:lnTo>
                    <a:pt x="22379" y="102143"/>
                  </a:lnTo>
                  <a:lnTo>
                    <a:pt x="33641" y="102143"/>
                  </a:lnTo>
                  <a:lnTo>
                    <a:pt x="33629" y="98817"/>
                  </a:lnTo>
                  <a:close/>
                </a:path>
                <a:path w="33655" h="184784">
                  <a:moveTo>
                    <a:pt x="16850" y="65798"/>
                  </a:moveTo>
                  <a:lnTo>
                    <a:pt x="19080" y="94904"/>
                  </a:lnTo>
                  <a:lnTo>
                    <a:pt x="19054" y="90944"/>
                  </a:lnTo>
                  <a:lnTo>
                    <a:pt x="22204" y="87694"/>
                  </a:lnTo>
                  <a:lnTo>
                    <a:pt x="30171" y="87497"/>
                  </a:lnTo>
                  <a:lnTo>
                    <a:pt x="33295" y="87497"/>
                  </a:lnTo>
                  <a:lnTo>
                    <a:pt x="33269" y="86890"/>
                  </a:lnTo>
                  <a:lnTo>
                    <a:pt x="32666" y="79122"/>
                  </a:lnTo>
                  <a:lnTo>
                    <a:pt x="31896" y="72268"/>
                  </a:lnTo>
                  <a:lnTo>
                    <a:pt x="20952" y="72268"/>
                  </a:lnTo>
                  <a:lnTo>
                    <a:pt x="17405" y="69620"/>
                  </a:lnTo>
                  <a:lnTo>
                    <a:pt x="16850" y="65798"/>
                  </a:lnTo>
                  <a:close/>
                </a:path>
                <a:path w="33655" h="184784">
                  <a:moveTo>
                    <a:pt x="33426" y="90595"/>
                  </a:moveTo>
                  <a:lnTo>
                    <a:pt x="33600" y="94675"/>
                  </a:lnTo>
                  <a:lnTo>
                    <a:pt x="33501" y="90666"/>
                  </a:lnTo>
                  <a:close/>
                </a:path>
                <a:path w="33655" h="184784">
                  <a:moveTo>
                    <a:pt x="33295" y="87497"/>
                  </a:moveTo>
                  <a:lnTo>
                    <a:pt x="30171" y="87497"/>
                  </a:lnTo>
                  <a:lnTo>
                    <a:pt x="33426" y="90595"/>
                  </a:lnTo>
                  <a:lnTo>
                    <a:pt x="33295" y="87497"/>
                  </a:lnTo>
                  <a:close/>
                </a:path>
                <a:path w="33655" h="184784">
                  <a:moveTo>
                    <a:pt x="26453" y="57271"/>
                  </a:moveTo>
                  <a:lnTo>
                    <a:pt x="18879" y="58507"/>
                  </a:lnTo>
                  <a:lnTo>
                    <a:pt x="16301" y="62024"/>
                  </a:lnTo>
                  <a:lnTo>
                    <a:pt x="17405" y="69620"/>
                  </a:lnTo>
                  <a:lnTo>
                    <a:pt x="20952" y="72268"/>
                  </a:lnTo>
                  <a:lnTo>
                    <a:pt x="28595" y="71158"/>
                  </a:lnTo>
                  <a:lnTo>
                    <a:pt x="31243" y="67610"/>
                  </a:lnTo>
                  <a:lnTo>
                    <a:pt x="30669" y="63668"/>
                  </a:lnTo>
                  <a:lnTo>
                    <a:pt x="29960" y="59794"/>
                  </a:lnTo>
                  <a:lnTo>
                    <a:pt x="26453" y="57271"/>
                  </a:lnTo>
                  <a:close/>
                </a:path>
                <a:path w="33655" h="184784">
                  <a:moveTo>
                    <a:pt x="30669" y="63668"/>
                  </a:moveTo>
                  <a:lnTo>
                    <a:pt x="31243" y="67610"/>
                  </a:lnTo>
                  <a:lnTo>
                    <a:pt x="28595" y="71158"/>
                  </a:lnTo>
                  <a:lnTo>
                    <a:pt x="20952" y="72268"/>
                  </a:lnTo>
                  <a:lnTo>
                    <a:pt x="31896" y="72268"/>
                  </a:lnTo>
                  <a:lnTo>
                    <a:pt x="31764" y="71158"/>
                  </a:lnTo>
                  <a:lnTo>
                    <a:pt x="30669" y="63668"/>
                  </a:lnTo>
                  <a:close/>
                </a:path>
                <a:path w="33655" h="184784">
                  <a:moveTo>
                    <a:pt x="10667" y="39237"/>
                  </a:moveTo>
                  <a:lnTo>
                    <a:pt x="12682" y="45754"/>
                  </a:lnTo>
                  <a:lnTo>
                    <a:pt x="14364" y="52372"/>
                  </a:lnTo>
                  <a:lnTo>
                    <a:pt x="15743" y="59061"/>
                  </a:lnTo>
                  <a:lnTo>
                    <a:pt x="16850" y="65798"/>
                  </a:lnTo>
                  <a:lnTo>
                    <a:pt x="16301" y="62024"/>
                  </a:lnTo>
                  <a:lnTo>
                    <a:pt x="18879" y="58507"/>
                  </a:lnTo>
                  <a:lnTo>
                    <a:pt x="26453" y="57271"/>
                  </a:lnTo>
                  <a:lnTo>
                    <a:pt x="29498" y="57271"/>
                  </a:lnTo>
                  <a:lnTo>
                    <a:pt x="29326" y="56331"/>
                  </a:lnTo>
                  <a:lnTo>
                    <a:pt x="27680" y="49055"/>
                  </a:lnTo>
                  <a:lnTo>
                    <a:pt x="26461" y="44631"/>
                  </a:lnTo>
                  <a:lnTo>
                    <a:pt x="15675" y="44631"/>
                  </a:lnTo>
                  <a:lnTo>
                    <a:pt x="11857" y="42748"/>
                  </a:lnTo>
                  <a:lnTo>
                    <a:pt x="10667" y="39237"/>
                  </a:lnTo>
                  <a:close/>
                </a:path>
                <a:path w="33655" h="184784">
                  <a:moveTo>
                    <a:pt x="29960" y="59794"/>
                  </a:moveTo>
                  <a:lnTo>
                    <a:pt x="30669" y="63668"/>
                  </a:lnTo>
                  <a:lnTo>
                    <a:pt x="30048" y="59857"/>
                  </a:lnTo>
                  <a:close/>
                </a:path>
                <a:path w="33655" h="184784">
                  <a:moveTo>
                    <a:pt x="29498" y="57271"/>
                  </a:moveTo>
                  <a:lnTo>
                    <a:pt x="26453" y="57271"/>
                  </a:lnTo>
                  <a:lnTo>
                    <a:pt x="29960" y="59794"/>
                  </a:lnTo>
                  <a:lnTo>
                    <a:pt x="29498" y="57271"/>
                  </a:lnTo>
                  <a:close/>
                </a:path>
                <a:path w="33655" h="184784">
                  <a:moveTo>
                    <a:pt x="18234" y="29488"/>
                  </a:moveTo>
                  <a:lnTo>
                    <a:pt x="11301" y="32001"/>
                  </a:lnTo>
                  <a:lnTo>
                    <a:pt x="9490" y="35767"/>
                  </a:lnTo>
                  <a:lnTo>
                    <a:pt x="11857" y="42748"/>
                  </a:lnTo>
                  <a:lnTo>
                    <a:pt x="15675" y="44631"/>
                  </a:lnTo>
                  <a:lnTo>
                    <a:pt x="22707" y="42246"/>
                  </a:lnTo>
                  <a:lnTo>
                    <a:pt x="24515" y="38580"/>
                  </a:lnTo>
                  <a:lnTo>
                    <a:pt x="24560" y="38428"/>
                  </a:lnTo>
                  <a:lnTo>
                    <a:pt x="23352" y="34784"/>
                  </a:lnTo>
                  <a:lnTo>
                    <a:pt x="22088" y="31294"/>
                  </a:lnTo>
                  <a:lnTo>
                    <a:pt x="18234" y="29488"/>
                  </a:lnTo>
                  <a:close/>
                </a:path>
                <a:path w="33655" h="184784">
                  <a:moveTo>
                    <a:pt x="24572" y="38465"/>
                  </a:moveTo>
                  <a:lnTo>
                    <a:pt x="22707" y="42246"/>
                  </a:lnTo>
                  <a:lnTo>
                    <a:pt x="15675" y="44631"/>
                  </a:lnTo>
                  <a:lnTo>
                    <a:pt x="26461" y="44631"/>
                  </a:lnTo>
                  <a:lnTo>
                    <a:pt x="25699" y="41864"/>
                  </a:lnTo>
                  <a:lnTo>
                    <a:pt x="24572" y="38465"/>
                  </a:lnTo>
                  <a:close/>
                </a:path>
                <a:path w="33655" h="184784">
                  <a:moveTo>
                    <a:pt x="23352" y="34784"/>
                  </a:moveTo>
                  <a:lnTo>
                    <a:pt x="24572" y="38465"/>
                  </a:lnTo>
                  <a:lnTo>
                    <a:pt x="23352" y="34784"/>
                  </a:lnTo>
                  <a:close/>
                </a:path>
                <a:path w="33655" h="184784">
                  <a:moveTo>
                    <a:pt x="3938" y="21009"/>
                  </a:moveTo>
                  <a:lnTo>
                    <a:pt x="5584" y="24819"/>
                  </a:lnTo>
                  <a:lnTo>
                    <a:pt x="8212" y="32001"/>
                  </a:lnTo>
                  <a:lnTo>
                    <a:pt x="9489" y="35766"/>
                  </a:lnTo>
                  <a:lnTo>
                    <a:pt x="11302" y="31997"/>
                  </a:lnTo>
                  <a:lnTo>
                    <a:pt x="18234" y="29488"/>
                  </a:lnTo>
                  <a:lnTo>
                    <a:pt x="21435" y="29488"/>
                  </a:lnTo>
                  <a:lnTo>
                    <a:pt x="20610" y="27208"/>
                  </a:lnTo>
                  <a:lnTo>
                    <a:pt x="18711" y="22484"/>
                  </a:lnTo>
                  <a:lnTo>
                    <a:pt x="7655" y="22484"/>
                  </a:lnTo>
                  <a:lnTo>
                    <a:pt x="3938" y="21009"/>
                  </a:lnTo>
                  <a:close/>
                </a:path>
                <a:path w="33655" h="184784">
                  <a:moveTo>
                    <a:pt x="21435" y="29488"/>
                  </a:moveTo>
                  <a:lnTo>
                    <a:pt x="18234" y="29488"/>
                  </a:lnTo>
                  <a:lnTo>
                    <a:pt x="22088" y="31294"/>
                  </a:lnTo>
                  <a:lnTo>
                    <a:pt x="23352" y="34784"/>
                  </a:lnTo>
                  <a:lnTo>
                    <a:pt x="21435" y="29488"/>
                  </a:lnTo>
                  <a:close/>
                </a:path>
                <a:path w="33655" h="184784">
                  <a:moveTo>
                    <a:pt x="8665" y="8094"/>
                  </a:moveTo>
                  <a:lnTo>
                    <a:pt x="2536" y="11141"/>
                  </a:lnTo>
                  <a:lnTo>
                    <a:pt x="1224" y="14723"/>
                  </a:lnTo>
                  <a:lnTo>
                    <a:pt x="3938" y="21009"/>
                  </a:lnTo>
                  <a:lnTo>
                    <a:pt x="7655" y="22484"/>
                  </a:lnTo>
                  <a:lnTo>
                    <a:pt x="14063" y="19710"/>
                  </a:lnTo>
                  <a:lnTo>
                    <a:pt x="15534" y="16000"/>
                  </a:lnTo>
                  <a:lnTo>
                    <a:pt x="14008" y="12491"/>
                  </a:lnTo>
                  <a:lnTo>
                    <a:pt x="12456" y="9368"/>
                  </a:lnTo>
                  <a:lnTo>
                    <a:pt x="8665" y="8094"/>
                  </a:lnTo>
                  <a:close/>
                </a:path>
                <a:path w="33655" h="184784">
                  <a:moveTo>
                    <a:pt x="14014" y="12503"/>
                  </a:moveTo>
                  <a:lnTo>
                    <a:pt x="15534" y="16000"/>
                  </a:lnTo>
                  <a:lnTo>
                    <a:pt x="14060" y="19718"/>
                  </a:lnTo>
                  <a:lnTo>
                    <a:pt x="7655" y="22484"/>
                  </a:lnTo>
                  <a:lnTo>
                    <a:pt x="18711" y="22484"/>
                  </a:lnTo>
                  <a:lnTo>
                    <a:pt x="17597" y="19710"/>
                  </a:lnTo>
                  <a:lnTo>
                    <a:pt x="14014" y="12503"/>
                  </a:lnTo>
                  <a:close/>
                </a:path>
                <a:path w="33655" h="184784">
                  <a:moveTo>
                    <a:pt x="4185" y="0"/>
                  </a:moveTo>
                  <a:lnTo>
                    <a:pt x="458" y="3454"/>
                  </a:lnTo>
                  <a:lnTo>
                    <a:pt x="105" y="9310"/>
                  </a:lnTo>
                  <a:lnTo>
                    <a:pt x="0" y="11450"/>
                  </a:lnTo>
                  <a:lnTo>
                    <a:pt x="1224" y="14723"/>
                  </a:lnTo>
                  <a:lnTo>
                    <a:pt x="2536" y="11141"/>
                  </a:lnTo>
                  <a:lnTo>
                    <a:pt x="8665" y="8094"/>
                  </a:lnTo>
                  <a:lnTo>
                    <a:pt x="13467" y="8094"/>
                  </a:lnTo>
                  <a:lnTo>
                    <a:pt x="14378" y="6844"/>
                  </a:lnTo>
                  <a:lnTo>
                    <a:pt x="13823" y="3392"/>
                  </a:lnTo>
                  <a:lnTo>
                    <a:pt x="10606" y="1066"/>
                  </a:lnTo>
                  <a:lnTo>
                    <a:pt x="9739" y="722"/>
                  </a:lnTo>
                  <a:lnTo>
                    <a:pt x="4185" y="0"/>
                  </a:lnTo>
                  <a:close/>
                </a:path>
                <a:path w="33655" h="184784">
                  <a:moveTo>
                    <a:pt x="13467" y="8094"/>
                  </a:moveTo>
                  <a:lnTo>
                    <a:pt x="8665" y="8094"/>
                  </a:lnTo>
                  <a:lnTo>
                    <a:pt x="12456" y="9368"/>
                  </a:lnTo>
                  <a:lnTo>
                    <a:pt x="14014" y="12503"/>
                  </a:lnTo>
                  <a:lnTo>
                    <a:pt x="13004" y="10393"/>
                  </a:lnTo>
                  <a:lnTo>
                    <a:pt x="12583" y="9310"/>
                  </a:lnTo>
                  <a:lnTo>
                    <a:pt x="13467" y="8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6559" y="1187540"/>
              <a:ext cx="95503" cy="979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6101" y="1158839"/>
              <a:ext cx="1138888" cy="1870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182" y="1116708"/>
              <a:ext cx="330310" cy="2041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6709" y="1558291"/>
              <a:ext cx="139413" cy="1285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2271" y="1532583"/>
              <a:ext cx="252362" cy="2333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7478" y="1576142"/>
              <a:ext cx="136723" cy="10176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4223" y="1550127"/>
              <a:ext cx="86731" cy="1409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4709" y="1529625"/>
              <a:ext cx="106571" cy="160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8100" y="1492313"/>
              <a:ext cx="335324" cy="21717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084793" y="1620241"/>
              <a:ext cx="24130" cy="59055"/>
            </a:xfrm>
            <a:custGeom>
              <a:avLst/>
              <a:gdLst/>
              <a:ahLst/>
              <a:cxnLst/>
              <a:rect l="l" t="t" r="r" b="b"/>
              <a:pathLst>
                <a:path w="24130" h="59055">
                  <a:moveTo>
                    <a:pt x="20643" y="0"/>
                  </a:moveTo>
                  <a:lnTo>
                    <a:pt x="14461" y="293"/>
                  </a:lnTo>
                  <a:lnTo>
                    <a:pt x="12073" y="2680"/>
                  </a:lnTo>
                  <a:lnTo>
                    <a:pt x="11625" y="12146"/>
                  </a:lnTo>
                  <a:lnTo>
                    <a:pt x="10344" y="18580"/>
                  </a:lnTo>
                  <a:lnTo>
                    <a:pt x="0" y="54560"/>
                  </a:lnTo>
                  <a:lnTo>
                    <a:pt x="1276" y="57138"/>
                  </a:lnTo>
                  <a:lnTo>
                    <a:pt x="5829" y="58676"/>
                  </a:lnTo>
                  <a:lnTo>
                    <a:pt x="8210" y="57674"/>
                  </a:lnTo>
                  <a:lnTo>
                    <a:pt x="9204" y="55605"/>
                  </a:lnTo>
                  <a:lnTo>
                    <a:pt x="23864" y="13172"/>
                  </a:lnTo>
                  <a:lnTo>
                    <a:pt x="23357" y="2468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76191" y="1503248"/>
              <a:ext cx="285718" cy="1950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55481" y="1472793"/>
              <a:ext cx="499497" cy="2381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94174" y="1491496"/>
              <a:ext cx="257731" cy="1455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5449" y="1815871"/>
              <a:ext cx="100499" cy="2008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2678" y="1813455"/>
              <a:ext cx="86309" cy="1674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79734" y="1813345"/>
              <a:ext cx="295520" cy="1727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55412" y="1784937"/>
              <a:ext cx="43123" cy="1618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8690" y="2389645"/>
              <a:ext cx="1505348" cy="632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6372" y="2642369"/>
              <a:ext cx="314077" cy="27395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8609" y="2743593"/>
              <a:ext cx="217804" cy="135255"/>
            </a:xfrm>
            <a:custGeom>
              <a:avLst/>
              <a:gdLst/>
              <a:ahLst/>
              <a:cxnLst/>
              <a:rect l="l" t="t" r="r" b="b"/>
              <a:pathLst>
                <a:path w="217805" h="135255">
                  <a:moveTo>
                    <a:pt x="47815" y="21920"/>
                  </a:moveTo>
                  <a:lnTo>
                    <a:pt x="45453" y="18465"/>
                  </a:lnTo>
                  <a:lnTo>
                    <a:pt x="41516" y="17741"/>
                  </a:lnTo>
                  <a:lnTo>
                    <a:pt x="41186" y="17703"/>
                  </a:lnTo>
                  <a:lnTo>
                    <a:pt x="17170" y="16992"/>
                  </a:lnTo>
                  <a:lnTo>
                    <a:pt x="14859" y="19164"/>
                  </a:lnTo>
                  <a:lnTo>
                    <a:pt x="14706" y="24384"/>
                  </a:lnTo>
                  <a:lnTo>
                    <a:pt x="16446" y="26543"/>
                  </a:lnTo>
                  <a:lnTo>
                    <a:pt x="43027" y="31483"/>
                  </a:lnTo>
                  <a:lnTo>
                    <a:pt x="46482" y="29108"/>
                  </a:lnTo>
                  <a:lnTo>
                    <a:pt x="47815" y="21920"/>
                  </a:lnTo>
                  <a:close/>
                </a:path>
                <a:path w="217805" h="135255">
                  <a:moveTo>
                    <a:pt x="52832" y="106045"/>
                  </a:moveTo>
                  <a:lnTo>
                    <a:pt x="52044" y="98780"/>
                  </a:lnTo>
                  <a:lnTo>
                    <a:pt x="48780" y="96151"/>
                  </a:lnTo>
                  <a:lnTo>
                    <a:pt x="44627" y="96621"/>
                  </a:lnTo>
                  <a:lnTo>
                    <a:pt x="1790" y="104724"/>
                  </a:lnTo>
                  <a:lnTo>
                    <a:pt x="0" y="107340"/>
                  </a:lnTo>
                  <a:lnTo>
                    <a:pt x="1003" y="112623"/>
                  </a:lnTo>
                  <a:lnTo>
                    <a:pt x="3378" y="114388"/>
                  </a:lnTo>
                  <a:lnTo>
                    <a:pt x="50215" y="109308"/>
                  </a:lnTo>
                  <a:lnTo>
                    <a:pt x="52832" y="106045"/>
                  </a:lnTo>
                  <a:close/>
                </a:path>
                <a:path w="217805" h="135255">
                  <a:moveTo>
                    <a:pt x="192163" y="131572"/>
                  </a:moveTo>
                  <a:lnTo>
                    <a:pt x="192112" y="127469"/>
                  </a:lnTo>
                  <a:lnTo>
                    <a:pt x="187083" y="38595"/>
                  </a:lnTo>
                  <a:lnTo>
                    <a:pt x="184721" y="36487"/>
                  </a:lnTo>
                  <a:lnTo>
                    <a:pt x="179298" y="36791"/>
                  </a:lnTo>
                  <a:lnTo>
                    <a:pt x="177215" y="39027"/>
                  </a:lnTo>
                  <a:lnTo>
                    <a:pt x="178396" y="131749"/>
                  </a:lnTo>
                  <a:lnTo>
                    <a:pt x="181521" y="134785"/>
                  </a:lnTo>
                  <a:lnTo>
                    <a:pt x="189115" y="134696"/>
                  </a:lnTo>
                  <a:lnTo>
                    <a:pt x="192163" y="131572"/>
                  </a:lnTo>
                  <a:close/>
                </a:path>
                <a:path w="217805" h="135255">
                  <a:moveTo>
                    <a:pt x="217779" y="5956"/>
                  </a:moveTo>
                  <a:lnTo>
                    <a:pt x="217220" y="2438"/>
                  </a:lnTo>
                  <a:lnTo>
                    <a:pt x="217081" y="1524"/>
                  </a:lnTo>
                  <a:lnTo>
                    <a:pt x="215150" y="0"/>
                  </a:lnTo>
                  <a:lnTo>
                    <a:pt x="212991" y="139"/>
                  </a:lnTo>
                  <a:lnTo>
                    <a:pt x="192824" y="1333"/>
                  </a:lnTo>
                  <a:lnTo>
                    <a:pt x="172631" y="2108"/>
                  </a:lnTo>
                  <a:lnTo>
                    <a:pt x="152438" y="2438"/>
                  </a:lnTo>
                  <a:lnTo>
                    <a:pt x="132232" y="2298"/>
                  </a:lnTo>
                  <a:lnTo>
                    <a:pt x="129184" y="2235"/>
                  </a:lnTo>
                  <a:lnTo>
                    <a:pt x="126669" y="4673"/>
                  </a:lnTo>
                  <a:lnTo>
                    <a:pt x="126555" y="10706"/>
                  </a:lnTo>
                  <a:lnTo>
                    <a:pt x="128892" y="13208"/>
                  </a:lnTo>
                  <a:lnTo>
                    <a:pt x="131876" y="13335"/>
                  </a:lnTo>
                  <a:lnTo>
                    <a:pt x="152463" y="13703"/>
                  </a:lnTo>
                  <a:lnTo>
                    <a:pt x="173037" y="12979"/>
                  </a:lnTo>
                  <a:lnTo>
                    <a:pt x="193535" y="11226"/>
                  </a:lnTo>
                  <a:lnTo>
                    <a:pt x="213944" y="8470"/>
                  </a:lnTo>
                  <a:lnTo>
                    <a:pt x="216230" y="8102"/>
                  </a:lnTo>
                  <a:lnTo>
                    <a:pt x="217779" y="5956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8695" y="3175297"/>
              <a:ext cx="60925" cy="12096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3707" y="3098757"/>
              <a:ext cx="94932" cy="11699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1626" y="3104603"/>
              <a:ext cx="257810" cy="197485"/>
            </a:xfrm>
            <a:custGeom>
              <a:avLst/>
              <a:gdLst/>
              <a:ahLst/>
              <a:cxnLst/>
              <a:rect l="l" t="t" r="r" b="b"/>
              <a:pathLst>
                <a:path w="257809" h="197485">
                  <a:moveTo>
                    <a:pt x="70980" y="178917"/>
                  </a:moveTo>
                  <a:lnTo>
                    <a:pt x="69189" y="174967"/>
                  </a:lnTo>
                  <a:lnTo>
                    <a:pt x="66929" y="174053"/>
                  </a:lnTo>
                  <a:lnTo>
                    <a:pt x="64947" y="174853"/>
                  </a:lnTo>
                  <a:lnTo>
                    <a:pt x="57746" y="177647"/>
                  </a:lnTo>
                  <a:lnTo>
                    <a:pt x="24333" y="186982"/>
                  </a:lnTo>
                  <a:lnTo>
                    <a:pt x="16421" y="186143"/>
                  </a:lnTo>
                  <a:lnTo>
                    <a:pt x="13525" y="185572"/>
                  </a:lnTo>
                  <a:lnTo>
                    <a:pt x="10833" y="180873"/>
                  </a:lnTo>
                  <a:lnTo>
                    <a:pt x="11391" y="177342"/>
                  </a:lnTo>
                  <a:lnTo>
                    <a:pt x="12484" y="171754"/>
                  </a:lnTo>
                  <a:lnTo>
                    <a:pt x="10591" y="168935"/>
                  </a:lnTo>
                  <a:lnTo>
                    <a:pt x="4826" y="167792"/>
                  </a:lnTo>
                  <a:lnTo>
                    <a:pt x="2032" y="169633"/>
                  </a:lnTo>
                  <a:lnTo>
                    <a:pt x="139" y="178308"/>
                  </a:lnTo>
                  <a:lnTo>
                    <a:pt x="0" y="184912"/>
                  </a:lnTo>
                  <a:lnTo>
                    <a:pt x="6921" y="194538"/>
                  </a:lnTo>
                  <a:lnTo>
                    <a:pt x="12407" y="196430"/>
                  </a:lnTo>
                  <a:lnTo>
                    <a:pt x="25323" y="197205"/>
                  </a:lnTo>
                  <a:lnTo>
                    <a:pt x="32918" y="195338"/>
                  </a:lnTo>
                  <a:lnTo>
                    <a:pt x="70091" y="181292"/>
                  </a:lnTo>
                  <a:lnTo>
                    <a:pt x="70980" y="178917"/>
                  </a:lnTo>
                  <a:close/>
                </a:path>
                <a:path w="257809" h="197485">
                  <a:moveTo>
                    <a:pt x="240004" y="168897"/>
                  </a:moveTo>
                  <a:lnTo>
                    <a:pt x="236880" y="152844"/>
                  </a:lnTo>
                  <a:lnTo>
                    <a:pt x="234480" y="138988"/>
                  </a:lnTo>
                  <a:lnTo>
                    <a:pt x="232638" y="125056"/>
                  </a:lnTo>
                  <a:lnTo>
                    <a:pt x="232130" y="118135"/>
                  </a:lnTo>
                  <a:lnTo>
                    <a:pt x="231609" y="111061"/>
                  </a:lnTo>
                  <a:lnTo>
                    <a:pt x="231482" y="107823"/>
                  </a:lnTo>
                  <a:lnTo>
                    <a:pt x="231394" y="107315"/>
                  </a:lnTo>
                  <a:lnTo>
                    <a:pt x="231241" y="104482"/>
                  </a:lnTo>
                  <a:lnTo>
                    <a:pt x="231190" y="103505"/>
                  </a:lnTo>
                  <a:lnTo>
                    <a:pt x="230581" y="95961"/>
                  </a:lnTo>
                  <a:lnTo>
                    <a:pt x="229793" y="88404"/>
                  </a:lnTo>
                  <a:lnTo>
                    <a:pt x="228904" y="81318"/>
                  </a:lnTo>
                  <a:lnTo>
                    <a:pt x="228866" y="80987"/>
                  </a:lnTo>
                  <a:lnTo>
                    <a:pt x="228752" y="80124"/>
                  </a:lnTo>
                  <a:lnTo>
                    <a:pt x="228117" y="75044"/>
                  </a:lnTo>
                  <a:lnTo>
                    <a:pt x="210908" y="47155"/>
                  </a:lnTo>
                  <a:lnTo>
                    <a:pt x="207721" y="48602"/>
                  </a:lnTo>
                  <a:lnTo>
                    <a:pt x="205651" y="54063"/>
                  </a:lnTo>
                  <a:lnTo>
                    <a:pt x="206768" y="56997"/>
                  </a:lnTo>
                  <a:lnTo>
                    <a:pt x="211175" y="59321"/>
                  </a:lnTo>
                  <a:lnTo>
                    <a:pt x="212153" y="62382"/>
                  </a:lnTo>
                  <a:lnTo>
                    <a:pt x="217932" y="104190"/>
                  </a:lnTo>
                  <a:lnTo>
                    <a:pt x="218363" y="119926"/>
                  </a:lnTo>
                  <a:lnTo>
                    <a:pt x="219798" y="128308"/>
                  </a:lnTo>
                  <a:lnTo>
                    <a:pt x="230606" y="168935"/>
                  </a:lnTo>
                  <a:lnTo>
                    <a:pt x="234010" y="172694"/>
                  </a:lnTo>
                  <a:lnTo>
                    <a:pt x="238671" y="171183"/>
                  </a:lnTo>
                  <a:lnTo>
                    <a:pt x="240004" y="168897"/>
                  </a:lnTo>
                  <a:close/>
                </a:path>
                <a:path w="257809" h="197485">
                  <a:moveTo>
                    <a:pt x="257606" y="6121"/>
                  </a:moveTo>
                  <a:lnTo>
                    <a:pt x="257098" y="1625"/>
                  </a:lnTo>
                  <a:lnTo>
                    <a:pt x="255206" y="0"/>
                  </a:lnTo>
                  <a:lnTo>
                    <a:pt x="252996" y="101"/>
                  </a:lnTo>
                  <a:lnTo>
                    <a:pt x="209880" y="5499"/>
                  </a:lnTo>
                  <a:lnTo>
                    <a:pt x="185318" y="21678"/>
                  </a:lnTo>
                  <a:lnTo>
                    <a:pt x="186182" y="25069"/>
                  </a:lnTo>
                  <a:lnTo>
                    <a:pt x="191325" y="28092"/>
                  </a:lnTo>
                  <a:lnTo>
                    <a:pt x="194538" y="27368"/>
                  </a:lnTo>
                  <a:lnTo>
                    <a:pt x="197535" y="22987"/>
                  </a:lnTo>
                  <a:lnTo>
                    <a:pt x="199720" y="21590"/>
                  </a:lnTo>
                  <a:lnTo>
                    <a:pt x="243370" y="9715"/>
                  </a:lnTo>
                  <a:lnTo>
                    <a:pt x="255955" y="8191"/>
                  </a:lnTo>
                  <a:lnTo>
                    <a:pt x="257606" y="6121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5263" y="3103765"/>
              <a:ext cx="92710" cy="15845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7544" y="3094588"/>
              <a:ext cx="315968" cy="2360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6677" y="3649078"/>
              <a:ext cx="511038" cy="29500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74432" y="3627133"/>
              <a:ext cx="359615" cy="1978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0059" y="4006167"/>
              <a:ext cx="598344" cy="4947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4699" y="4001028"/>
              <a:ext cx="340897" cy="17314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15716" y="3669784"/>
              <a:ext cx="87877" cy="4260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54897" y="3731554"/>
              <a:ext cx="415682" cy="27749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91688" y="3453112"/>
              <a:ext cx="466690" cy="24194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34120" y="3544239"/>
              <a:ext cx="52069" cy="543560"/>
            </a:xfrm>
            <a:custGeom>
              <a:avLst/>
              <a:gdLst/>
              <a:ahLst/>
              <a:cxnLst/>
              <a:rect l="l" t="t" r="r" b="b"/>
              <a:pathLst>
                <a:path w="52069" h="543560">
                  <a:moveTo>
                    <a:pt x="27393" y="381457"/>
                  </a:moveTo>
                  <a:lnTo>
                    <a:pt x="26682" y="383971"/>
                  </a:lnTo>
                  <a:lnTo>
                    <a:pt x="27393" y="381457"/>
                  </a:lnTo>
                  <a:close/>
                </a:path>
                <a:path w="52069" h="543560">
                  <a:moveTo>
                    <a:pt x="34798" y="18300"/>
                  </a:moveTo>
                  <a:lnTo>
                    <a:pt x="32854" y="21361"/>
                  </a:lnTo>
                  <a:lnTo>
                    <a:pt x="32893" y="21539"/>
                  </a:lnTo>
                  <a:lnTo>
                    <a:pt x="34798" y="18300"/>
                  </a:lnTo>
                  <a:close/>
                </a:path>
                <a:path w="52069" h="543560">
                  <a:moveTo>
                    <a:pt x="50609" y="537210"/>
                  </a:moveTo>
                  <a:lnTo>
                    <a:pt x="27470" y="506539"/>
                  </a:lnTo>
                  <a:lnTo>
                    <a:pt x="13982" y="472147"/>
                  </a:lnTo>
                  <a:lnTo>
                    <a:pt x="13563" y="465467"/>
                  </a:lnTo>
                  <a:lnTo>
                    <a:pt x="13423" y="469239"/>
                  </a:lnTo>
                  <a:lnTo>
                    <a:pt x="13563" y="465416"/>
                  </a:lnTo>
                  <a:lnTo>
                    <a:pt x="13843" y="458470"/>
                  </a:lnTo>
                  <a:lnTo>
                    <a:pt x="13944" y="455663"/>
                  </a:lnTo>
                  <a:lnTo>
                    <a:pt x="14630" y="445897"/>
                  </a:lnTo>
                  <a:lnTo>
                    <a:pt x="15621" y="436143"/>
                  </a:lnTo>
                  <a:lnTo>
                    <a:pt x="16154" y="432396"/>
                  </a:lnTo>
                  <a:lnTo>
                    <a:pt x="16979" y="426440"/>
                  </a:lnTo>
                  <a:lnTo>
                    <a:pt x="25107" y="389763"/>
                  </a:lnTo>
                  <a:lnTo>
                    <a:pt x="26416" y="384937"/>
                  </a:lnTo>
                  <a:lnTo>
                    <a:pt x="25501" y="387959"/>
                  </a:lnTo>
                  <a:lnTo>
                    <a:pt x="26543" y="384467"/>
                  </a:lnTo>
                  <a:lnTo>
                    <a:pt x="27355" y="381457"/>
                  </a:lnTo>
                  <a:lnTo>
                    <a:pt x="27279" y="381279"/>
                  </a:lnTo>
                  <a:lnTo>
                    <a:pt x="27368" y="381419"/>
                  </a:lnTo>
                  <a:lnTo>
                    <a:pt x="28740" y="376339"/>
                  </a:lnTo>
                  <a:lnTo>
                    <a:pt x="30594" y="368350"/>
                  </a:lnTo>
                  <a:lnTo>
                    <a:pt x="32080" y="360057"/>
                  </a:lnTo>
                  <a:lnTo>
                    <a:pt x="33032" y="351701"/>
                  </a:lnTo>
                  <a:lnTo>
                    <a:pt x="33642" y="343750"/>
                  </a:lnTo>
                  <a:lnTo>
                    <a:pt x="33451" y="335330"/>
                  </a:lnTo>
                  <a:lnTo>
                    <a:pt x="29362" y="325081"/>
                  </a:lnTo>
                  <a:lnTo>
                    <a:pt x="26238" y="323735"/>
                  </a:lnTo>
                  <a:lnTo>
                    <a:pt x="20815" y="325907"/>
                  </a:lnTo>
                  <a:lnTo>
                    <a:pt x="19456" y="328891"/>
                  </a:lnTo>
                  <a:lnTo>
                    <a:pt x="22529" y="337629"/>
                  </a:lnTo>
                  <a:lnTo>
                    <a:pt x="22288" y="344411"/>
                  </a:lnTo>
                  <a:lnTo>
                    <a:pt x="13970" y="384467"/>
                  </a:lnTo>
                  <a:lnTo>
                    <a:pt x="14084" y="384683"/>
                  </a:lnTo>
                  <a:lnTo>
                    <a:pt x="15760" y="387832"/>
                  </a:lnTo>
                  <a:lnTo>
                    <a:pt x="13982" y="384492"/>
                  </a:lnTo>
                  <a:lnTo>
                    <a:pt x="11785" y="391896"/>
                  </a:lnTo>
                  <a:lnTo>
                    <a:pt x="8915" y="402628"/>
                  </a:lnTo>
                  <a:lnTo>
                    <a:pt x="6375" y="413435"/>
                  </a:lnTo>
                  <a:lnTo>
                    <a:pt x="4940" y="420789"/>
                  </a:lnTo>
                  <a:lnTo>
                    <a:pt x="4254" y="424332"/>
                  </a:lnTo>
                  <a:lnTo>
                    <a:pt x="3644" y="427837"/>
                  </a:lnTo>
                  <a:lnTo>
                    <a:pt x="2692" y="434454"/>
                  </a:lnTo>
                  <a:lnTo>
                    <a:pt x="1498" y="444614"/>
                  </a:lnTo>
                  <a:lnTo>
                    <a:pt x="660" y="454812"/>
                  </a:lnTo>
                  <a:lnTo>
                    <a:pt x="317" y="461302"/>
                  </a:lnTo>
                  <a:lnTo>
                    <a:pt x="127" y="465010"/>
                  </a:lnTo>
                  <a:lnTo>
                    <a:pt x="0" y="468744"/>
                  </a:lnTo>
                  <a:lnTo>
                    <a:pt x="368" y="469150"/>
                  </a:lnTo>
                  <a:lnTo>
                    <a:pt x="342" y="468757"/>
                  </a:lnTo>
                  <a:lnTo>
                    <a:pt x="457" y="469239"/>
                  </a:lnTo>
                  <a:lnTo>
                    <a:pt x="2895" y="471868"/>
                  </a:lnTo>
                  <a:lnTo>
                    <a:pt x="368" y="469150"/>
                  </a:lnTo>
                  <a:lnTo>
                    <a:pt x="685" y="474726"/>
                  </a:lnTo>
                  <a:lnTo>
                    <a:pt x="17348" y="512686"/>
                  </a:lnTo>
                  <a:lnTo>
                    <a:pt x="42240" y="541680"/>
                  </a:lnTo>
                  <a:lnTo>
                    <a:pt x="44056" y="543483"/>
                  </a:lnTo>
                  <a:lnTo>
                    <a:pt x="46990" y="543471"/>
                  </a:lnTo>
                  <a:lnTo>
                    <a:pt x="50507" y="539940"/>
                  </a:lnTo>
                  <a:lnTo>
                    <a:pt x="50609" y="537210"/>
                  </a:lnTo>
                  <a:close/>
                </a:path>
                <a:path w="52069" h="543560">
                  <a:moveTo>
                    <a:pt x="51625" y="14655"/>
                  </a:moveTo>
                  <a:lnTo>
                    <a:pt x="41922" y="0"/>
                  </a:lnTo>
                  <a:lnTo>
                    <a:pt x="36449" y="279"/>
                  </a:lnTo>
                  <a:lnTo>
                    <a:pt x="34112" y="2882"/>
                  </a:lnTo>
                  <a:lnTo>
                    <a:pt x="34391" y="8420"/>
                  </a:lnTo>
                  <a:lnTo>
                    <a:pt x="36182" y="10515"/>
                  </a:lnTo>
                  <a:lnTo>
                    <a:pt x="38620" y="11036"/>
                  </a:lnTo>
                  <a:lnTo>
                    <a:pt x="37719" y="13601"/>
                  </a:lnTo>
                  <a:lnTo>
                    <a:pt x="36309" y="15913"/>
                  </a:lnTo>
                  <a:lnTo>
                    <a:pt x="34798" y="18300"/>
                  </a:lnTo>
                  <a:lnTo>
                    <a:pt x="33007" y="21361"/>
                  </a:lnTo>
                  <a:lnTo>
                    <a:pt x="32969" y="21856"/>
                  </a:lnTo>
                  <a:lnTo>
                    <a:pt x="33769" y="25425"/>
                  </a:lnTo>
                  <a:lnTo>
                    <a:pt x="32893" y="21539"/>
                  </a:lnTo>
                  <a:lnTo>
                    <a:pt x="29527" y="27266"/>
                  </a:lnTo>
                  <a:lnTo>
                    <a:pt x="24841" y="36550"/>
                  </a:lnTo>
                  <a:lnTo>
                    <a:pt x="20713" y="46113"/>
                  </a:lnTo>
                  <a:lnTo>
                    <a:pt x="18529" y="52044"/>
                  </a:lnTo>
                  <a:lnTo>
                    <a:pt x="18389" y="52108"/>
                  </a:lnTo>
                  <a:lnTo>
                    <a:pt x="17106" y="55892"/>
                  </a:lnTo>
                  <a:lnTo>
                    <a:pt x="15824" y="59664"/>
                  </a:lnTo>
                  <a:lnTo>
                    <a:pt x="16002" y="60032"/>
                  </a:lnTo>
                  <a:lnTo>
                    <a:pt x="14198" y="66827"/>
                  </a:lnTo>
                  <a:lnTo>
                    <a:pt x="12471" y="78079"/>
                  </a:lnTo>
                  <a:lnTo>
                    <a:pt x="11595" y="89471"/>
                  </a:lnTo>
                  <a:lnTo>
                    <a:pt x="11239" y="100787"/>
                  </a:lnTo>
                  <a:lnTo>
                    <a:pt x="11264" y="118605"/>
                  </a:lnTo>
                  <a:lnTo>
                    <a:pt x="14516" y="171107"/>
                  </a:lnTo>
                  <a:lnTo>
                    <a:pt x="17157" y="175793"/>
                  </a:lnTo>
                  <a:lnTo>
                    <a:pt x="22440" y="175310"/>
                  </a:lnTo>
                  <a:lnTo>
                    <a:pt x="24384" y="173101"/>
                  </a:lnTo>
                  <a:lnTo>
                    <a:pt x="24307" y="170510"/>
                  </a:lnTo>
                  <a:lnTo>
                    <a:pt x="23850" y="153212"/>
                  </a:lnTo>
                  <a:lnTo>
                    <a:pt x="24739" y="100787"/>
                  </a:lnTo>
                  <a:lnTo>
                    <a:pt x="29044" y="66382"/>
                  </a:lnTo>
                  <a:lnTo>
                    <a:pt x="29184" y="65671"/>
                  </a:lnTo>
                  <a:lnTo>
                    <a:pt x="30899" y="60452"/>
                  </a:lnTo>
                  <a:lnTo>
                    <a:pt x="29565" y="64350"/>
                  </a:lnTo>
                  <a:lnTo>
                    <a:pt x="31153" y="59664"/>
                  </a:lnTo>
                  <a:lnTo>
                    <a:pt x="30899" y="60452"/>
                  </a:lnTo>
                  <a:lnTo>
                    <a:pt x="34074" y="51346"/>
                  </a:lnTo>
                  <a:lnTo>
                    <a:pt x="34582" y="50076"/>
                  </a:lnTo>
                  <a:lnTo>
                    <a:pt x="48755" y="20307"/>
                  </a:lnTo>
                  <a:lnTo>
                    <a:pt x="51625" y="14655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6296" y="3869063"/>
              <a:ext cx="534959" cy="2472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16428" y="3481426"/>
              <a:ext cx="284680" cy="19899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42754" y="3915310"/>
              <a:ext cx="278795" cy="20580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09505" y="3497983"/>
              <a:ext cx="114326" cy="482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27616" y="3482004"/>
              <a:ext cx="836567" cy="47526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7934" y="4300677"/>
              <a:ext cx="2494280" cy="318770"/>
            </a:xfrm>
            <a:custGeom>
              <a:avLst/>
              <a:gdLst/>
              <a:ahLst/>
              <a:cxnLst/>
              <a:rect l="l" t="t" r="r" b="b"/>
              <a:pathLst>
                <a:path w="2494280" h="318770">
                  <a:moveTo>
                    <a:pt x="34455" y="270179"/>
                  </a:moveTo>
                  <a:lnTo>
                    <a:pt x="33451" y="267182"/>
                  </a:lnTo>
                  <a:lnTo>
                    <a:pt x="28587" y="264744"/>
                  </a:lnTo>
                  <a:lnTo>
                    <a:pt x="25679" y="265645"/>
                  </a:lnTo>
                  <a:lnTo>
                    <a:pt x="0" y="311607"/>
                  </a:lnTo>
                  <a:lnTo>
                    <a:pt x="1054" y="315315"/>
                  </a:lnTo>
                  <a:lnTo>
                    <a:pt x="6908" y="318579"/>
                  </a:lnTo>
                  <a:lnTo>
                    <a:pt x="10617" y="317538"/>
                  </a:lnTo>
                  <a:lnTo>
                    <a:pt x="12382" y="314363"/>
                  </a:lnTo>
                  <a:lnTo>
                    <a:pt x="34455" y="270179"/>
                  </a:lnTo>
                  <a:close/>
                </a:path>
                <a:path w="2494280" h="318770">
                  <a:moveTo>
                    <a:pt x="2479510" y="102336"/>
                  </a:moveTo>
                  <a:lnTo>
                    <a:pt x="2476830" y="96837"/>
                  </a:lnTo>
                  <a:lnTo>
                    <a:pt x="2473655" y="95643"/>
                  </a:lnTo>
                  <a:lnTo>
                    <a:pt x="2464460" y="99428"/>
                  </a:lnTo>
                  <a:lnTo>
                    <a:pt x="2458008" y="103847"/>
                  </a:lnTo>
                  <a:lnTo>
                    <a:pt x="2453983" y="117538"/>
                  </a:lnTo>
                  <a:lnTo>
                    <a:pt x="2456853" y="124180"/>
                  </a:lnTo>
                  <a:lnTo>
                    <a:pt x="2461018" y="129362"/>
                  </a:lnTo>
                  <a:lnTo>
                    <a:pt x="2462492" y="131203"/>
                  </a:lnTo>
                  <a:lnTo>
                    <a:pt x="2465197" y="131495"/>
                  </a:lnTo>
                  <a:lnTo>
                    <a:pt x="2468600" y="128752"/>
                  </a:lnTo>
                  <a:lnTo>
                    <a:pt x="2469083" y="126555"/>
                  </a:lnTo>
                  <a:lnTo>
                    <a:pt x="2466683" y="121780"/>
                  </a:lnTo>
                  <a:lnTo>
                    <a:pt x="2465209" y="117919"/>
                  </a:lnTo>
                  <a:lnTo>
                    <a:pt x="2468080" y="110985"/>
                  </a:lnTo>
                  <a:lnTo>
                    <a:pt x="2472207" y="108724"/>
                  </a:lnTo>
                  <a:lnTo>
                    <a:pt x="2478354" y="105727"/>
                  </a:lnTo>
                  <a:lnTo>
                    <a:pt x="2479510" y="102336"/>
                  </a:lnTo>
                  <a:close/>
                </a:path>
                <a:path w="2494280" h="318770">
                  <a:moveTo>
                    <a:pt x="2484691" y="189852"/>
                  </a:moveTo>
                  <a:lnTo>
                    <a:pt x="2484551" y="183362"/>
                  </a:lnTo>
                  <a:lnTo>
                    <a:pt x="2484094" y="176898"/>
                  </a:lnTo>
                  <a:lnTo>
                    <a:pt x="2483828" y="173863"/>
                  </a:lnTo>
                  <a:lnTo>
                    <a:pt x="2481135" y="171615"/>
                  </a:lnTo>
                  <a:lnTo>
                    <a:pt x="2475141" y="172161"/>
                  </a:lnTo>
                  <a:lnTo>
                    <a:pt x="2472918" y="174726"/>
                  </a:lnTo>
                  <a:lnTo>
                    <a:pt x="2473502" y="185483"/>
                  </a:lnTo>
                  <a:lnTo>
                    <a:pt x="2473655" y="193382"/>
                  </a:lnTo>
                  <a:lnTo>
                    <a:pt x="2472232" y="205752"/>
                  </a:lnTo>
                  <a:lnTo>
                    <a:pt x="2471394" y="210629"/>
                  </a:lnTo>
                  <a:lnTo>
                    <a:pt x="2467953" y="216725"/>
                  </a:lnTo>
                  <a:lnTo>
                    <a:pt x="2468664" y="219290"/>
                  </a:lnTo>
                  <a:lnTo>
                    <a:pt x="2472296" y="221335"/>
                  </a:lnTo>
                  <a:lnTo>
                    <a:pt x="2474328" y="221081"/>
                  </a:lnTo>
                  <a:lnTo>
                    <a:pt x="2480246" y="215328"/>
                  </a:lnTo>
                  <a:lnTo>
                    <a:pt x="2482418" y="208902"/>
                  </a:lnTo>
                  <a:lnTo>
                    <a:pt x="2483535" y="202755"/>
                  </a:lnTo>
                  <a:lnTo>
                    <a:pt x="2484399" y="196329"/>
                  </a:lnTo>
                  <a:lnTo>
                    <a:pt x="2484691" y="189852"/>
                  </a:lnTo>
                  <a:close/>
                </a:path>
                <a:path w="2494280" h="318770">
                  <a:moveTo>
                    <a:pt x="2494191" y="11163"/>
                  </a:moveTo>
                  <a:lnTo>
                    <a:pt x="2492540" y="8369"/>
                  </a:lnTo>
                  <a:lnTo>
                    <a:pt x="2482761" y="5422"/>
                  </a:lnTo>
                  <a:lnTo>
                    <a:pt x="2475763" y="3200"/>
                  </a:lnTo>
                  <a:lnTo>
                    <a:pt x="2466644" y="0"/>
                  </a:lnTo>
                  <a:lnTo>
                    <a:pt x="2464257" y="1143"/>
                  </a:lnTo>
                  <a:lnTo>
                    <a:pt x="2462911" y="4965"/>
                  </a:lnTo>
                  <a:lnTo>
                    <a:pt x="2463406" y="6794"/>
                  </a:lnTo>
                  <a:lnTo>
                    <a:pt x="2471077" y="13284"/>
                  </a:lnTo>
                  <a:lnTo>
                    <a:pt x="2478989" y="16535"/>
                  </a:lnTo>
                  <a:lnTo>
                    <a:pt x="2490038" y="18872"/>
                  </a:lnTo>
                  <a:lnTo>
                    <a:pt x="2492972" y="16954"/>
                  </a:lnTo>
                  <a:lnTo>
                    <a:pt x="2494191" y="11163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01959" y="4291119"/>
              <a:ext cx="923615" cy="3402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495639" y="4206648"/>
              <a:ext cx="366721" cy="28544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945555" y="4184472"/>
              <a:ext cx="116227" cy="21257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133836" y="4113724"/>
              <a:ext cx="335686" cy="2590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59530" y="4560017"/>
              <a:ext cx="1410160" cy="679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282" y="173413"/>
            <a:ext cx="697928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Updates</a:t>
            </a:r>
            <a:r>
              <a:rPr sz="4400" spc="-30" dirty="0"/>
              <a:t> </a:t>
            </a:r>
            <a:r>
              <a:rPr sz="4400" spc="-5" dirty="0"/>
              <a:t>with</a:t>
            </a:r>
            <a:r>
              <a:rPr sz="4400" spc="-15" dirty="0"/>
              <a:t> </a:t>
            </a:r>
            <a:r>
              <a:rPr sz="4400" dirty="0"/>
              <a:t>Linear</a:t>
            </a:r>
            <a:r>
              <a:rPr sz="4400" spc="-35" dirty="0"/>
              <a:t> </a:t>
            </a:r>
            <a:r>
              <a:rPr sz="4400" spc="-5" dirty="0"/>
              <a:t>Probing</a:t>
            </a:r>
            <a:endParaRPr sz="4400" dirty="0"/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xfrm>
            <a:off x="5090189" y="2404083"/>
            <a:ext cx="3679825" cy="38011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9085" marR="5080" indent="-287020">
              <a:lnSpc>
                <a:spcPts val="2590"/>
              </a:lnSpc>
              <a:spcBef>
                <a:spcPts val="425"/>
              </a:spcBef>
              <a:buSzPct val="60416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dirty="0"/>
              <a:t>We</a:t>
            </a:r>
            <a:r>
              <a:rPr spc="-35" dirty="0"/>
              <a:t> </a:t>
            </a:r>
            <a:r>
              <a:rPr dirty="0"/>
              <a:t>throw</a:t>
            </a:r>
            <a:r>
              <a:rPr spc="-40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spc="-5" dirty="0"/>
              <a:t>exception </a:t>
            </a:r>
            <a:r>
              <a:rPr spc="-735" dirty="0"/>
              <a:t> </a:t>
            </a:r>
            <a:r>
              <a:rPr dirty="0"/>
              <a:t>if</a:t>
            </a:r>
            <a:r>
              <a:rPr spc="-5" dirty="0"/>
              <a:t> the</a:t>
            </a:r>
            <a:r>
              <a:rPr spc="-20" dirty="0"/>
              <a:t> </a:t>
            </a:r>
            <a:r>
              <a:rPr spc="-5" dirty="0"/>
              <a:t>table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full</a:t>
            </a:r>
          </a:p>
          <a:p>
            <a:pPr marL="299085" indent="-287020">
              <a:lnSpc>
                <a:spcPct val="100000"/>
              </a:lnSpc>
              <a:spcBef>
                <a:spcPts val="195"/>
              </a:spcBef>
              <a:buSzPct val="60416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dirty="0"/>
              <a:t>We</a:t>
            </a:r>
            <a:r>
              <a:rPr spc="-25" dirty="0"/>
              <a:t> </a:t>
            </a:r>
            <a:r>
              <a:rPr spc="-5" dirty="0"/>
              <a:t>start</a:t>
            </a:r>
            <a:r>
              <a:rPr spc="-10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5" dirty="0"/>
              <a:t>cell </a:t>
            </a:r>
            <a:r>
              <a:rPr b="1" i="1" spc="-5" dirty="0">
                <a:latin typeface="Times New Roman"/>
                <a:cs typeface="Times New Roman"/>
              </a:rPr>
              <a:t>h</a:t>
            </a:r>
            <a:r>
              <a:rPr spc="-5" dirty="0">
                <a:latin typeface="Times New Roman"/>
                <a:cs typeface="Times New Roman"/>
              </a:rPr>
              <a:t>(</a:t>
            </a:r>
            <a:r>
              <a:rPr b="1" i="1" spc="-5" dirty="0">
                <a:latin typeface="Times New Roman"/>
                <a:cs typeface="Times New Roman"/>
              </a:rPr>
              <a:t>k</a:t>
            </a:r>
            <a:r>
              <a:rPr spc="-5" dirty="0">
                <a:latin typeface="Times New Roman"/>
                <a:cs typeface="Times New Roman"/>
              </a:rPr>
              <a:t>)</a:t>
            </a:r>
          </a:p>
          <a:p>
            <a:pPr marL="299085" marR="154305" indent="-287020">
              <a:lnSpc>
                <a:spcPct val="90000"/>
              </a:lnSpc>
              <a:spcBef>
                <a:spcPts val="635"/>
              </a:spcBef>
              <a:buSzPct val="60416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dirty="0"/>
              <a:t>We</a:t>
            </a:r>
            <a:r>
              <a:rPr spc="-45" dirty="0"/>
              <a:t> </a:t>
            </a:r>
            <a:r>
              <a:rPr spc="-5" dirty="0"/>
              <a:t>probe</a:t>
            </a:r>
            <a:r>
              <a:rPr spc="-50" dirty="0"/>
              <a:t> </a:t>
            </a:r>
            <a:r>
              <a:rPr spc="-5" dirty="0"/>
              <a:t>consecutive </a:t>
            </a:r>
            <a:r>
              <a:rPr spc="-735" dirty="0"/>
              <a:t> </a:t>
            </a:r>
            <a:r>
              <a:rPr spc="-5" dirty="0"/>
              <a:t>cells until </a:t>
            </a:r>
            <a:r>
              <a:rPr dirty="0"/>
              <a:t>one of </a:t>
            </a:r>
            <a:r>
              <a:rPr spc="-5" dirty="0"/>
              <a:t>the </a:t>
            </a:r>
            <a:r>
              <a:rPr dirty="0"/>
              <a:t> </a:t>
            </a:r>
            <a:r>
              <a:rPr spc="-5" dirty="0"/>
              <a:t>following</a:t>
            </a:r>
            <a:r>
              <a:rPr spc="-40" dirty="0"/>
              <a:t> </a:t>
            </a:r>
            <a:r>
              <a:rPr dirty="0"/>
              <a:t>occurs</a:t>
            </a:r>
          </a:p>
          <a:p>
            <a:pPr marL="698500" marR="220979" lvl="1" indent="-228600" algn="just">
              <a:lnSpc>
                <a:spcPct val="90000"/>
              </a:lnSpc>
              <a:spcBef>
                <a:spcPts val="434"/>
              </a:spcBef>
              <a:buClr>
                <a:srgbClr val="6F89F7"/>
              </a:buClr>
              <a:buSzPct val="95000"/>
              <a:buFont typeface="Wingdings"/>
              <a:buChar char=""/>
              <a:tabLst>
                <a:tab pos="69850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cell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i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found that is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either empty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or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stores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AVAILABLE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,</a:t>
            </a:r>
            <a:r>
              <a:rPr sz="20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or</a:t>
            </a:r>
            <a:endParaRPr sz="2000" dirty="0">
              <a:latin typeface="Tahoma"/>
              <a:cs typeface="Tahoma"/>
            </a:endParaRPr>
          </a:p>
          <a:p>
            <a:pPr marL="698500" marR="255270" lvl="1" indent="-228600" algn="just">
              <a:lnSpc>
                <a:spcPts val="2210"/>
              </a:lnSpc>
              <a:spcBef>
                <a:spcPts val="475"/>
              </a:spcBef>
              <a:buClr>
                <a:srgbClr val="6F89F7"/>
              </a:buClr>
              <a:buSzPct val="95000"/>
              <a:buFont typeface="Wingdings"/>
              <a:buChar char=""/>
              <a:tabLst>
                <a:tab pos="698500" algn="l"/>
              </a:tabLst>
            </a:pP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cells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have been 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unsuccessfully</a:t>
            </a:r>
            <a:r>
              <a:rPr sz="2000" spc="-1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probed</a:t>
            </a:r>
            <a:endParaRPr sz="2000" dirty="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180"/>
              </a:spcBef>
              <a:buSzPct val="60416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dirty="0"/>
              <a:t>We</a:t>
            </a:r>
            <a:r>
              <a:rPr spc="-25" dirty="0"/>
              <a:t> </a:t>
            </a:r>
            <a:r>
              <a:rPr spc="-5" dirty="0"/>
              <a:t>store</a:t>
            </a:r>
            <a:r>
              <a:rPr spc="-15" dirty="0"/>
              <a:t> </a:t>
            </a:r>
            <a:r>
              <a:rPr dirty="0">
                <a:latin typeface="Times New Roman"/>
                <a:cs typeface="Times New Roman"/>
              </a:rPr>
              <a:t>(</a:t>
            </a:r>
            <a:r>
              <a:rPr b="1" i="1" dirty="0">
                <a:latin typeface="Times New Roman"/>
                <a:cs typeface="Times New Roman"/>
              </a:rPr>
              <a:t>k,</a:t>
            </a:r>
            <a:r>
              <a:rPr b="1" i="1" spc="-1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o</a:t>
            </a:r>
            <a:r>
              <a:rPr dirty="0">
                <a:latin typeface="Times New Roman"/>
                <a:cs typeface="Times New Roman"/>
              </a:rPr>
              <a:t>)</a:t>
            </a:r>
            <a:r>
              <a:rPr spc="135" dirty="0">
                <a:latin typeface="Times New Roman"/>
                <a:cs typeface="Times New Roman"/>
              </a:rPr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5" dirty="0"/>
              <a:t>cell</a:t>
            </a:r>
            <a:r>
              <a:rPr dirty="0"/>
              <a:t> </a:t>
            </a:r>
            <a:r>
              <a:rPr b="1" i="1" dirty="0">
                <a:latin typeface="Times New Roman"/>
                <a:cs typeface="Times New Roman"/>
              </a:rPr>
              <a:t>i</a:t>
            </a:r>
          </a:p>
          <a:p>
            <a:pPr marR="158115" algn="r">
              <a:lnSpc>
                <a:spcPct val="100000"/>
              </a:lnSpc>
              <a:spcBef>
                <a:spcPts val="2030"/>
              </a:spcBef>
            </a:pPr>
            <a:r>
              <a:rPr sz="1400" dirty="0"/>
              <a:t>13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9015" y="1657553"/>
            <a:ext cx="3698875" cy="42830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4965" marR="130810" indent="-342900">
              <a:lnSpc>
                <a:spcPct val="90000"/>
              </a:lnSpc>
              <a:spcBef>
                <a:spcPts val="360"/>
              </a:spcBef>
              <a:buSzPct val="5909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To handle</a:t>
            </a:r>
            <a:r>
              <a:rPr sz="22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insertions</a:t>
            </a:r>
            <a:r>
              <a:rPr sz="2200" spc="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and 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deletions,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we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introduce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 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special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object,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called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AVAILABLE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,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which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replaces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deleted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elements</a:t>
            </a:r>
            <a:endParaRPr sz="2200" dirty="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215"/>
              </a:spcBef>
              <a:buClr>
                <a:srgbClr val="40458C"/>
              </a:buClr>
              <a:buSzPct val="5909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BE2D00"/>
                </a:solidFill>
                <a:latin typeface="Tahoma"/>
                <a:cs typeface="Tahoma"/>
              </a:rPr>
              <a:t>erase</a:t>
            </a:r>
            <a:r>
              <a:rPr sz="2200" spc="-1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200" b="1" i="1" spc="-10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200" spc="-1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endParaRPr sz="2200" dirty="0">
              <a:latin typeface="Times New Roman"/>
              <a:cs typeface="Times New Roman"/>
            </a:endParaRPr>
          </a:p>
          <a:p>
            <a:pPr marL="756285" marR="487680" lvl="1" indent="-287020">
              <a:lnSpc>
                <a:spcPts val="2000"/>
              </a:lnSpc>
              <a:spcBef>
                <a:spcPts val="590"/>
              </a:spcBef>
              <a:buSzPct val="6052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We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search</a:t>
            </a:r>
            <a:r>
              <a:rPr sz="19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for</a:t>
            </a:r>
            <a:r>
              <a:rPr sz="19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an</a:t>
            </a:r>
            <a:r>
              <a:rPr sz="19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entry </a:t>
            </a:r>
            <a:r>
              <a:rPr sz="1900" spc="-58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with</a:t>
            </a:r>
            <a:r>
              <a:rPr sz="19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key</a:t>
            </a:r>
            <a:r>
              <a:rPr sz="19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endParaRPr sz="1900" dirty="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90200"/>
              </a:lnSpc>
              <a:spcBef>
                <a:spcPts val="484"/>
              </a:spcBef>
              <a:buSzPct val="6052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If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such</a:t>
            </a:r>
            <a:r>
              <a:rPr sz="19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an</a:t>
            </a:r>
            <a:r>
              <a:rPr sz="19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entry</a:t>
            </a:r>
            <a:r>
              <a:rPr sz="1900" spc="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k,</a:t>
            </a:r>
            <a:r>
              <a:rPr sz="2200" b="1" i="1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b="1" i="1" dirty="0">
                <a:solidFill>
                  <a:srgbClr val="40458C"/>
                </a:solidFill>
                <a:latin typeface="Times New Roman"/>
                <a:cs typeface="Times New Roman"/>
              </a:rPr>
              <a:t>o</a:t>
            </a:r>
            <a:r>
              <a:rPr sz="22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200" spc="4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is </a:t>
            </a:r>
            <a:r>
              <a:rPr sz="19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found,</a:t>
            </a:r>
            <a:r>
              <a:rPr sz="1900" spc="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we</a:t>
            </a:r>
            <a:r>
              <a:rPr sz="19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replace</a:t>
            </a:r>
            <a:r>
              <a:rPr sz="1900" spc="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it</a:t>
            </a:r>
            <a:r>
              <a:rPr sz="19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with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 the</a:t>
            </a:r>
            <a:r>
              <a:rPr sz="19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special</a:t>
            </a:r>
            <a:r>
              <a:rPr sz="19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item </a:t>
            </a:r>
            <a:r>
              <a:rPr sz="19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AVAILABLE</a:t>
            </a:r>
            <a:r>
              <a:rPr sz="1900" b="1" i="1" spc="1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and we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 return </a:t>
            </a:r>
            <a:r>
              <a:rPr sz="1900" spc="-58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element</a:t>
            </a:r>
            <a:r>
              <a:rPr sz="1900" spc="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o</a:t>
            </a:r>
            <a:endParaRPr sz="2200" dirty="0">
              <a:latin typeface="Times New Roman"/>
              <a:cs typeface="Times New Roman"/>
            </a:endParaRPr>
          </a:p>
          <a:p>
            <a:pPr marL="756285" lvl="1" indent="-287655">
              <a:lnSpc>
                <a:spcPct val="100000"/>
              </a:lnSpc>
              <a:spcBef>
                <a:spcPts val="240"/>
              </a:spcBef>
              <a:buSzPct val="6052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Else,</a:t>
            </a:r>
            <a:r>
              <a:rPr sz="19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spc="-5" dirty="0">
                <a:solidFill>
                  <a:srgbClr val="40458C"/>
                </a:solidFill>
                <a:latin typeface="Tahoma"/>
                <a:cs typeface="Tahoma"/>
              </a:rPr>
              <a:t>we </a:t>
            </a:r>
            <a:r>
              <a:rPr sz="19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1900" spc="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9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null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1628" y="1657553"/>
            <a:ext cx="165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40458C"/>
              </a:buClr>
              <a:buSzPct val="58928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put</a:t>
            </a:r>
            <a:r>
              <a:rPr sz="28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8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k,</a:t>
            </a:r>
            <a:r>
              <a:rPr sz="2800" b="1" i="1" spc="-6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40458C"/>
                </a:solidFill>
                <a:latin typeface="Times New Roman"/>
                <a:cs typeface="Times New Roman"/>
              </a:rPr>
              <a:t>o</a:t>
            </a:r>
            <a:r>
              <a:rPr sz="28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246" y="2589198"/>
            <a:ext cx="616544" cy="37495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87641" y="2726765"/>
            <a:ext cx="99060" cy="88265"/>
          </a:xfrm>
          <a:custGeom>
            <a:avLst/>
            <a:gdLst/>
            <a:ahLst/>
            <a:cxnLst/>
            <a:rect l="l" t="t" r="r" b="b"/>
            <a:pathLst>
              <a:path w="99059" h="88264">
                <a:moveTo>
                  <a:pt x="17640" y="88087"/>
                </a:moveTo>
                <a:lnTo>
                  <a:pt x="12001" y="87807"/>
                </a:lnTo>
                <a:lnTo>
                  <a:pt x="17589" y="88138"/>
                </a:lnTo>
                <a:close/>
              </a:path>
              <a:path w="99059" h="88264">
                <a:moveTo>
                  <a:pt x="81978" y="83439"/>
                </a:moveTo>
                <a:lnTo>
                  <a:pt x="81826" y="75793"/>
                </a:lnTo>
                <a:lnTo>
                  <a:pt x="78981" y="72771"/>
                </a:lnTo>
                <a:lnTo>
                  <a:pt x="37058" y="69405"/>
                </a:lnTo>
                <a:lnTo>
                  <a:pt x="36360" y="68707"/>
                </a:lnTo>
                <a:lnTo>
                  <a:pt x="25133" y="68224"/>
                </a:lnTo>
                <a:lnTo>
                  <a:pt x="22301" y="68135"/>
                </a:lnTo>
                <a:lnTo>
                  <a:pt x="18465" y="67652"/>
                </a:lnTo>
                <a:lnTo>
                  <a:pt x="12852" y="67589"/>
                </a:lnTo>
                <a:lnTo>
                  <a:pt x="18783" y="67932"/>
                </a:lnTo>
                <a:lnTo>
                  <a:pt x="12636" y="67589"/>
                </a:lnTo>
                <a:lnTo>
                  <a:pt x="11112" y="67576"/>
                </a:lnTo>
                <a:lnTo>
                  <a:pt x="18884" y="68046"/>
                </a:lnTo>
                <a:lnTo>
                  <a:pt x="18605" y="68033"/>
                </a:lnTo>
                <a:lnTo>
                  <a:pt x="18605" y="87274"/>
                </a:lnTo>
                <a:lnTo>
                  <a:pt x="18605" y="68033"/>
                </a:lnTo>
                <a:lnTo>
                  <a:pt x="10896" y="67576"/>
                </a:lnTo>
                <a:lnTo>
                  <a:pt x="7124" y="67525"/>
                </a:lnTo>
                <a:lnTo>
                  <a:pt x="10871" y="67564"/>
                </a:lnTo>
                <a:lnTo>
                  <a:pt x="10198" y="67525"/>
                </a:lnTo>
                <a:lnTo>
                  <a:pt x="6604" y="67310"/>
                </a:lnTo>
                <a:lnTo>
                  <a:pt x="3556" y="70002"/>
                </a:lnTo>
                <a:lnTo>
                  <a:pt x="2692" y="70370"/>
                </a:lnTo>
                <a:lnTo>
                  <a:pt x="2692" y="82905"/>
                </a:lnTo>
                <a:lnTo>
                  <a:pt x="2438" y="82308"/>
                </a:lnTo>
                <a:lnTo>
                  <a:pt x="2552" y="72009"/>
                </a:lnTo>
                <a:lnTo>
                  <a:pt x="2552" y="82575"/>
                </a:lnTo>
                <a:lnTo>
                  <a:pt x="2692" y="82905"/>
                </a:lnTo>
                <a:lnTo>
                  <a:pt x="2692" y="70370"/>
                </a:lnTo>
                <a:lnTo>
                  <a:pt x="2451" y="70459"/>
                </a:lnTo>
                <a:lnTo>
                  <a:pt x="2108" y="71285"/>
                </a:lnTo>
                <a:lnTo>
                  <a:pt x="1841" y="71513"/>
                </a:lnTo>
                <a:lnTo>
                  <a:pt x="1816" y="71983"/>
                </a:lnTo>
                <a:lnTo>
                  <a:pt x="0" y="76327"/>
                </a:lnTo>
                <a:lnTo>
                  <a:pt x="1346" y="79641"/>
                </a:lnTo>
                <a:lnTo>
                  <a:pt x="1168" y="82575"/>
                </a:lnTo>
                <a:lnTo>
                  <a:pt x="5384" y="87325"/>
                </a:lnTo>
                <a:lnTo>
                  <a:pt x="6540" y="87401"/>
                </a:lnTo>
                <a:lnTo>
                  <a:pt x="6667" y="87528"/>
                </a:lnTo>
                <a:lnTo>
                  <a:pt x="12001" y="87807"/>
                </a:lnTo>
                <a:lnTo>
                  <a:pt x="10147" y="87693"/>
                </a:lnTo>
                <a:lnTo>
                  <a:pt x="17640" y="88087"/>
                </a:lnTo>
                <a:lnTo>
                  <a:pt x="17843" y="88099"/>
                </a:lnTo>
                <a:lnTo>
                  <a:pt x="23685" y="87718"/>
                </a:lnTo>
                <a:lnTo>
                  <a:pt x="78828" y="86702"/>
                </a:lnTo>
                <a:lnTo>
                  <a:pt x="81978" y="83439"/>
                </a:lnTo>
                <a:close/>
              </a:path>
              <a:path w="99059" h="88264">
                <a:moveTo>
                  <a:pt x="98742" y="17805"/>
                </a:moveTo>
                <a:lnTo>
                  <a:pt x="98628" y="10160"/>
                </a:lnTo>
                <a:lnTo>
                  <a:pt x="95910" y="7124"/>
                </a:lnTo>
                <a:lnTo>
                  <a:pt x="82118" y="5448"/>
                </a:lnTo>
                <a:lnTo>
                  <a:pt x="44780" y="1168"/>
                </a:lnTo>
                <a:lnTo>
                  <a:pt x="44780" y="11188"/>
                </a:lnTo>
                <a:lnTo>
                  <a:pt x="39776" y="7378"/>
                </a:lnTo>
                <a:lnTo>
                  <a:pt x="44780" y="11188"/>
                </a:lnTo>
                <a:lnTo>
                  <a:pt x="44780" y="1168"/>
                </a:lnTo>
                <a:lnTo>
                  <a:pt x="41516" y="787"/>
                </a:lnTo>
                <a:lnTo>
                  <a:pt x="39687" y="736"/>
                </a:lnTo>
                <a:lnTo>
                  <a:pt x="39687" y="7315"/>
                </a:lnTo>
                <a:lnTo>
                  <a:pt x="39370" y="7086"/>
                </a:lnTo>
                <a:lnTo>
                  <a:pt x="39370" y="21488"/>
                </a:lnTo>
                <a:lnTo>
                  <a:pt x="39370" y="7086"/>
                </a:lnTo>
                <a:lnTo>
                  <a:pt x="37198" y="5448"/>
                </a:lnTo>
                <a:lnTo>
                  <a:pt x="37325" y="5537"/>
                </a:lnTo>
                <a:lnTo>
                  <a:pt x="39687" y="7315"/>
                </a:lnTo>
                <a:lnTo>
                  <a:pt x="39687" y="736"/>
                </a:lnTo>
                <a:lnTo>
                  <a:pt x="35140" y="584"/>
                </a:lnTo>
                <a:lnTo>
                  <a:pt x="35140" y="21196"/>
                </a:lnTo>
                <a:lnTo>
                  <a:pt x="30911" y="20866"/>
                </a:lnTo>
                <a:lnTo>
                  <a:pt x="33261" y="21043"/>
                </a:lnTo>
                <a:lnTo>
                  <a:pt x="35140" y="21196"/>
                </a:lnTo>
                <a:lnTo>
                  <a:pt x="35140" y="584"/>
                </a:lnTo>
                <a:lnTo>
                  <a:pt x="34759" y="558"/>
                </a:lnTo>
                <a:lnTo>
                  <a:pt x="34683" y="3429"/>
                </a:lnTo>
                <a:lnTo>
                  <a:pt x="31051" y="495"/>
                </a:lnTo>
                <a:lnTo>
                  <a:pt x="34683" y="3429"/>
                </a:lnTo>
                <a:lnTo>
                  <a:pt x="34683" y="558"/>
                </a:lnTo>
                <a:lnTo>
                  <a:pt x="32600" y="482"/>
                </a:lnTo>
                <a:lnTo>
                  <a:pt x="30975" y="431"/>
                </a:lnTo>
                <a:lnTo>
                  <a:pt x="30441" y="0"/>
                </a:lnTo>
                <a:lnTo>
                  <a:pt x="24218" y="660"/>
                </a:lnTo>
                <a:lnTo>
                  <a:pt x="23444" y="1638"/>
                </a:lnTo>
                <a:lnTo>
                  <a:pt x="23444" y="19646"/>
                </a:lnTo>
                <a:lnTo>
                  <a:pt x="22809" y="19240"/>
                </a:lnTo>
                <a:lnTo>
                  <a:pt x="23444" y="19646"/>
                </a:lnTo>
                <a:lnTo>
                  <a:pt x="23444" y="1638"/>
                </a:lnTo>
                <a:lnTo>
                  <a:pt x="23253" y="1866"/>
                </a:lnTo>
                <a:lnTo>
                  <a:pt x="22225" y="2133"/>
                </a:lnTo>
                <a:lnTo>
                  <a:pt x="19037" y="5448"/>
                </a:lnTo>
                <a:lnTo>
                  <a:pt x="18783" y="7404"/>
                </a:lnTo>
                <a:lnTo>
                  <a:pt x="17373" y="9156"/>
                </a:lnTo>
                <a:lnTo>
                  <a:pt x="18034" y="15379"/>
                </a:lnTo>
                <a:lnTo>
                  <a:pt x="20523" y="17386"/>
                </a:lnTo>
                <a:lnTo>
                  <a:pt x="20650" y="17640"/>
                </a:lnTo>
                <a:lnTo>
                  <a:pt x="22402" y="19240"/>
                </a:lnTo>
                <a:lnTo>
                  <a:pt x="24295" y="20066"/>
                </a:lnTo>
                <a:lnTo>
                  <a:pt x="27279" y="21564"/>
                </a:lnTo>
                <a:lnTo>
                  <a:pt x="29794" y="22948"/>
                </a:lnTo>
                <a:lnTo>
                  <a:pt x="37045" y="26784"/>
                </a:lnTo>
                <a:lnTo>
                  <a:pt x="42494" y="25107"/>
                </a:lnTo>
                <a:lnTo>
                  <a:pt x="44373" y="21564"/>
                </a:lnTo>
                <a:lnTo>
                  <a:pt x="47104" y="21475"/>
                </a:lnTo>
                <a:lnTo>
                  <a:pt x="57315" y="21475"/>
                </a:lnTo>
                <a:lnTo>
                  <a:pt x="72669" y="21399"/>
                </a:lnTo>
                <a:lnTo>
                  <a:pt x="95542" y="21094"/>
                </a:lnTo>
                <a:lnTo>
                  <a:pt x="98742" y="17805"/>
                </a:lnTo>
                <a:close/>
              </a:path>
            </a:pathLst>
          </a:custGeom>
          <a:solidFill>
            <a:srgbClr val="007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7673" y="3152602"/>
            <a:ext cx="2259755" cy="1409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8406" y="5267205"/>
            <a:ext cx="1430696" cy="1548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5787" y="5298699"/>
            <a:ext cx="867168" cy="7119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686647" y="5578836"/>
            <a:ext cx="973455" cy="106045"/>
          </a:xfrm>
          <a:custGeom>
            <a:avLst/>
            <a:gdLst/>
            <a:ahLst/>
            <a:cxnLst/>
            <a:rect l="l" t="t" r="r" b="b"/>
            <a:pathLst>
              <a:path w="973455" h="106045">
                <a:moveTo>
                  <a:pt x="49977" y="103543"/>
                </a:moveTo>
                <a:lnTo>
                  <a:pt x="39869" y="103543"/>
                </a:lnTo>
                <a:lnTo>
                  <a:pt x="44109" y="105929"/>
                </a:lnTo>
                <a:lnTo>
                  <a:pt x="49480" y="104426"/>
                </a:lnTo>
                <a:lnTo>
                  <a:pt x="49977" y="103543"/>
                </a:lnTo>
                <a:close/>
              </a:path>
              <a:path w="973455" h="106045">
                <a:moveTo>
                  <a:pt x="38391" y="82071"/>
                </a:moveTo>
                <a:lnTo>
                  <a:pt x="18867" y="83533"/>
                </a:lnTo>
                <a:lnTo>
                  <a:pt x="16120" y="86621"/>
                </a:lnTo>
                <a:lnTo>
                  <a:pt x="11337" y="87453"/>
                </a:lnTo>
                <a:lnTo>
                  <a:pt x="39869" y="103543"/>
                </a:lnTo>
                <a:lnTo>
                  <a:pt x="49977" y="103543"/>
                </a:lnTo>
                <a:lnTo>
                  <a:pt x="54201" y="96038"/>
                </a:lnTo>
                <a:lnTo>
                  <a:pt x="52818" y="90787"/>
                </a:lnTo>
                <a:lnTo>
                  <a:pt x="38391" y="82071"/>
                </a:lnTo>
                <a:close/>
              </a:path>
              <a:path w="973455" h="106045">
                <a:moveTo>
                  <a:pt x="7439" y="85329"/>
                </a:moveTo>
                <a:lnTo>
                  <a:pt x="11232" y="87453"/>
                </a:lnTo>
                <a:lnTo>
                  <a:pt x="7439" y="85329"/>
                </a:lnTo>
                <a:close/>
              </a:path>
              <a:path w="973455" h="106045">
                <a:moveTo>
                  <a:pt x="17279" y="85318"/>
                </a:moveTo>
                <a:lnTo>
                  <a:pt x="7419" y="85318"/>
                </a:lnTo>
                <a:lnTo>
                  <a:pt x="11337" y="87453"/>
                </a:lnTo>
                <a:lnTo>
                  <a:pt x="16120" y="86621"/>
                </a:lnTo>
                <a:lnTo>
                  <a:pt x="17279" y="85318"/>
                </a:lnTo>
                <a:close/>
              </a:path>
              <a:path w="973455" h="106045">
                <a:moveTo>
                  <a:pt x="7419" y="85318"/>
                </a:moveTo>
                <a:close/>
              </a:path>
              <a:path w="973455" h="106045">
                <a:moveTo>
                  <a:pt x="4988" y="83838"/>
                </a:moveTo>
                <a:lnTo>
                  <a:pt x="5504" y="84275"/>
                </a:lnTo>
                <a:lnTo>
                  <a:pt x="7418" y="85318"/>
                </a:lnTo>
                <a:lnTo>
                  <a:pt x="4988" y="83838"/>
                </a:lnTo>
                <a:close/>
              </a:path>
              <a:path w="973455" h="106045">
                <a:moveTo>
                  <a:pt x="8322" y="67348"/>
                </a:moveTo>
                <a:lnTo>
                  <a:pt x="6671" y="67747"/>
                </a:lnTo>
                <a:lnTo>
                  <a:pt x="1448" y="76301"/>
                </a:lnTo>
                <a:lnTo>
                  <a:pt x="1370" y="77114"/>
                </a:lnTo>
                <a:lnTo>
                  <a:pt x="2020" y="79801"/>
                </a:lnTo>
                <a:lnTo>
                  <a:pt x="3743" y="82786"/>
                </a:lnTo>
                <a:lnTo>
                  <a:pt x="4988" y="83838"/>
                </a:lnTo>
                <a:lnTo>
                  <a:pt x="7419" y="85318"/>
                </a:lnTo>
                <a:lnTo>
                  <a:pt x="17279" y="85318"/>
                </a:lnTo>
                <a:lnTo>
                  <a:pt x="18413" y="84044"/>
                </a:lnTo>
                <a:lnTo>
                  <a:pt x="12052" y="84044"/>
                </a:lnTo>
                <a:lnTo>
                  <a:pt x="7470" y="80199"/>
                </a:lnTo>
                <a:lnTo>
                  <a:pt x="6414" y="69680"/>
                </a:lnTo>
                <a:lnTo>
                  <a:pt x="8322" y="67348"/>
                </a:lnTo>
                <a:close/>
              </a:path>
              <a:path w="973455" h="106045">
                <a:moveTo>
                  <a:pt x="12465" y="66346"/>
                </a:moveTo>
                <a:lnTo>
                  <a:pt x="8322" y="67348"/>
                </a:lnTo>
                <a:lnTo>
                  <a:pt x="6600" y="69453"/>
                </a:lnTo>
                <a:lnTo>
                  <a:pt x="6499" y="70520"/>
                </a:lnTo>
                <a:lnTo>
                  <a:pt x="7470" y="80199"/>
                </a:lnTo>
                <a:lnTo>
                  <a:pt x="12052" y="84044"/>
                </a:lnTo>
                <a:lnTo>
                  <a:pt x="18867" y="83533"/>
                </a:lnTo>
                <a:lnTo>
                  <a:pt x="19023" y="83357"/>
                </a:lnTo>
                <a:lnTo>
                  <a:pt x="24183" y="81992"/>
                </a:lnTo>
                <a:lnTo>
                  <a:pt x="27255" y="76706"/>
                </a:lnTo>
                <a:lnTo>
                  <a:pt x="26825" y="75083"/>
                </a:lnTo>
                <a:lnTo>
                  <a:pt x="12465" y="66346"/>
                </a:lnTo>
                <a:close/>
              </a:path>
              <a:path w="973455" h="106045">
                <a:moveTo>
                  <a:pt x="18867" y="83533"/>
                </a:moveTo>
                <a:lnTo>
                  <a:pt x="12052" y="84044"/>
                </a:lnTo>
                <a:lnTo>
                  <a:pt x="18413" y="84044"/>
                </a:lnTo>
                <a:lnTo>
                  <a:pt x="18867" y="83533"/>
                </a:lnTo>
                <a:close/>
              </a:path>
              <a:path w="973455" h="106045">
                <a:moveTo>
                  <a:pt x="2020" y="79801"/>
                </a:moveTo>
                <a:lnTo>
                  <a:pt x="2653" y="82417"/>
                </a:lnTo>
                <a:lnTo>
                  <a:pt x="4988" y="83838"/>
                </a:lnTo>
                <a:lnTo>
                  <a:pt x="3743" y="82786"/>
                </a:lnTo>
                <a:lnTo>
                  <a:pt x="2020" y="79801"/>
                </a:lnTo>
                <a:close/>
              </a:path>
              <a:path w="973455" h="106045">
                <a:moveTo>
                  <a:pt x="26825" y="75083"/>
                </a:moveTo>
                <a:lnTo>
                  <a:pt x="27255" y="76706"/>
                </a:lnTo>
                <a:lnTo>
                  <a:pt x="24183" y="81992"/>
                </a:lnTo>
                <a:lnTo>
                  <a:pt x="19028" y="83357"/>
                </a:lnTo>
                <a:lnTo>
                  <a:pt x="18867" y="83533"/>
                </a:lnTo>
                <a:lnTo>
                  <a:pt x="38391" y="82071"/>
                </a:lnTo>
                <a:lnTo>
                  <a:pt x="26825" y="75083"/>
                </a:lnTo>
                <a:close/>
              </a:path>
              <a:path w="973455" h="106045">
                <a:moveTo>
                  <a:pt x="54349" y="60528"/>
                </a:moveTo>
                <a:lnTo>
                  <a:pt x="20311" y="63942"/>
                </a:lnTo>
                <a:lnTo>
                  <a:pt x="24674" y="66966"/>
                </a:lnTo>
                <a:lnTo>
                  <a:pt x="26825" y="75083"/>
                </a:lnTo>
                <a:lnTo>
                  <a:pt x="38391" y="82071"/>
                </a:lnTo>
                <a:lnTo>
                  <a:pt x="50630" y="81154"/>
                </a:lnTo>
                <a:lnTo>
                  <a:pt x="45815" y="77114"/>
                </a:lnTo>
                <a:lnTo>
                  <a:pt x="44706" y="66061"/>
                </a:lnTo>
                <a:lnTo>
                  <a:pt x="48773" y="61088"/>
                </a:lnTo>
                <a:lnTo>
                  <a:pt x="54349" y="60528"/>
                </a:lnTo>
                <a:close/>
              </a:path>
              <a:path w="973455" h="106045">
                <a:moveTo>
                  <a:pt x="56120" y="80743"/>
                </a:moveTo>
                <a:lnTo>
                  <a:pt x="50630" y="81154"/>
                </a:lnTo>
                <a:lnTo>
                  <a:pt x="56120" y="80743"/>
                </a:lnTo>
                <a:close/>
              </a:path>
              <a:path w="973455" h="106045">
                <a:moveTo>
                  <a:pt x="60191" y="60087"/>
                </a:moveTo>
                <a:lnTo>
                  <a:pt x="54349" y="60528"/>
                </a:lnTo>
                <a:lnTo>
                  <a:pt x="48773" y="61088"/>
                </a:lnTo>
                <a:lnTo>
                  <a:pt x="44706" y="66061"/>
                </a:lnTo>
                <a:lnTo>
                  <a:pt x="45815" y="77114"/>
                </a:lnTo>
                <a:lnTo>
                  <a:pt x="50630" y="81154"/>
                </a:lnTo>
                <a:lnTo>
                  <a:pt x="61708" y="80325"/>
                </a:lnTo>
                <a:lnTo>
                  <a:pt x="65899" y="75455"/>
                </a:lnTo>
                <a:lnTo>
                  <a:pt x="65062" y="64278"/>
                </a:lnTo>
                <a:lnTo>
                  <a:pt x="60191" y="60087"/>
                </a:lnTo>
                <a:close/>
              </a:path>
              <a:path w="973455" h="106045">
                <a:moveTo>
                  <a:pt x="129440" y="60087"/>
                </a:moveTo>
                <a:lnTo>
                  <a:pt x="60191" y="60087"/>
                </a:lnTo>
                <a:lnTo>
                  <a:pt x="65062" y="64278"/>
                </a:lnTo>
                <a:lnTo>
                  <a:pt x="65899" y="75455"/>
                </a:lnTo>
                <a:lnTo>
                  <a:pt x="61708" y="80325"/>
                </a:lnTo>
                <a:lnTo>
                  <a:pt x="56153" y="80741"/>
                </a:lnTo>
                <a:lnTo>
                  <a:pt x="135293" y="75689"/>
                </a:lnTo>
                <a:lnTo>
                  <a:pt x="130201" y="71240"/>
                </a:lnTo>
                <a:lnTo>
                  <a:pt x="130051" y="69453"/>
                </a:lnTo>
                <a:lnTo>
                  <a:pt x="129440" y="60087"/>
                </a:lnTo>
                <a:close/>
              </a:path>
              <a:path w="973455" h="106045">
                <a:moveTo>
                  <a:pt x="10190" y="65064"/>
                </a:moveTo>
                <a:lnTo>
                  <a:pt x="8376" y="65348"/>
                </a:lnTo>
                <a:lnTo>
                  <a:pt x="1375" y="70520"/>
                </a:lnTo>
                <a:lnTo>
                  <a:pt x="1302" y="70697"/>
                </a:lnTo>
                <a:lnTo>
                  <a:pt x="0" y="76301"/>
                </a:lnTo>
                <a:lnTo>
                  <a:pt x="2020" y="79801"/>
                </a:lnTo>
                <a:lnTo>
                  <a:pt x="1370" y="77114"/>
                </a:lnTo>
                <a:lnTo>
                  <a:pt x="1279" y="76579"/>
                </a:lnTo>
                <a:lnTo>
                  <a:pt x="6671" y="67747"/>
                </a:lnTo>
                <a:lnTo>
                  <a:pt x="8322" y="67348"/>
                </a:lnTo>
                <a:lnTo>
                  <a:pt x="10190" y="65064"/>
                </a:lnTo>
                <a:close/>
              </a:path>
              <a:path w="973455" h="106045">
                <a:moveTo>
                  <a:pt x="145842" y="53551"/>
                </a:moveTo>
                <a:lnTo>
                  <a:pt x="139710" y="53890"/>
                </a:lnTo>
                <a:lnTo>
                  <a:pt x="133879" y="54278"/>
                </a:lnTo>
                <a:lnTo>
                  <a:pt x="129592" y="59164"/>
                </a:lnTo>
                <a:lnTo>
                  <a:pt x="129505" y="61088"/>
                </a:lnTo>
                <a:lnTo>
                  <a:pt x="130082" y="69933"/>
                </a:lnTo>
                <a:lnTo>
                  <a:pt x="130201" y="71240"/>
                </a:lnTo>
                <a:lnTo>
                  <a:pt x="135230" y="75689"/>
                </a:lnTo>
                <a:lnTo>
                  <a:pt x="147057" y="75014"/>
                </a:lnTo>
                <a:lnTo>
                  <a:pt x="151589" y="69933"/>
                </a:lnTo>
                <a:lnTo>
                  <a:pt x="150912" y="58073"/>
                </a:lnTo>
                <a:lnTo>
                  <a:pt x="145842" y="53551"/>
                </a:lnTo>
                <a:close/>
              </a:path>
              <a:path w="973455" h="106045">
                <a:moveTo>
                  <a:pt x="264354" y="49807"/>
                </a:moveTo>
                <a:lnTo>
                  <a:pt x="237856" y="50116"/>
                </a:lnTo>
                <a:lnTo>
                  <a:pt x="205155" y="50862"/>
                </a:lnTo>
                <a:lnTo>
                  <a:pt x="172469" y="52081"/>
                </a:lnTo>
                <a:lnTo>
                  <a:pt x="145842" y="53551"/>
                </a:lnTo>
                <a:lnTo>
                  <a:pt x="150912" y="58073"/>
                </a:lnTo>
                <a:lnTo>
                  <a:pt x="151589" y="69933"/>
                </a:lnTo>
                <a:lnTo>
                  <a:pt x="147057" y="75014"/>
                </a:lnTo>
                <a:lnTo>
                  <a:pt x="141139" y="75352"/>
                </a:lnTo>
                <a:lnTo>
                  <a:pt x="173486" y="73818"/>
                </a:lnTo>
                <a:lnTo>
                  <a:pt x="205869" y="72835"/>
                </a:lnTo>
                <a:lnTo>
                  <a:pt x="238264" y="72300"/>
                </a:lnTo>
                <a:lnTo>
                  <a:pt x="264505" y="72118"/>
                </a:lnTo>
                <a:lnTo>
                  <a:pt x="259499" y="67156"/>
                </a:lnTo>
                <a:lnTo>
                  <a:pt x="259508" y="54724"/>
                </a:lnTo>
                <a:lnTo>
                  <a:pt x="264354" y="49807"/>
                </a:lnTo>
                <a:close/>
              </a:path>
              <a:path w="973455" h="106045">
                <a:moveTo>
                  <a:pt x="23779" y="66346"/>
                </a:moveTo>
                <a:lnTo>
                  <a:pt x="12465" y="66346"/>
                </a:lnTo>
                <a:lnTo>
                  <a:pt x="26825" y="75083"/>
                </a:lnTo>
                <a:lnTo>
                  <a:pt x="24674" y="66966"/>
                </a:lnTo>
                <a:lnTo>
                  <a:pt x="23779" y="66346"/>
                </a:lnTo>
                <a:close/>
              </a:path>
              <a:path w="973455" h="106045">
                <a:moveTo>
                  <a:pt x="276800" y="49724"/>
                </a:moveTo>
                <a:lnTo>
                  <a:pt x="264354" y="49807"/>
                </a:lnTo>
                <a:lnTo>
                  <a:pt x="259508" y="54724"/>
                </a:lnTo>
                <a:lnTo>
                  <a:pt x="259499" y="67156"/>
                </a:lnTo>
                <a:lnTo>
                  <a:pt x="264505" y="72118"/>
                </a:lnTo>
                <a:lnTo>
                  <a:pt x="276850" y="72085"/>
                </a:lnTo>
                <a:lnTo>
                  <a:pt x="281762" y="67156"/>
                </a:lnTo>
                <a:lnTo>
                  <a:pt x="281816" y="54724"/>
                </a:lnTo>
                <a:lnTo>
                  <a:pt x="276800" y="49724"/>
                </a:lnTo>
                <a:close/>
              </a:path>
              <a:path w="973455" h="106045">
                <a:moveTo>
                  <a:pt x="270659" y="72108"/>
                </a:moveTo>
                <a:lnTo>
                  <a:pt x="264505" y="72118"/>
                </a:lnTo>
                <a:lnTo>
                  <a:pt x="270659" y="72108"/>
                </a:lnTo>
                <a:close/>
              </a:path>
              <a:path w="973455" h="106045">
                <a:moveTo>
                  <a:pt x="424664" y="49724"/>
                </a:moveTo>
                <a:lnTo>
                  <a:pt x="276800" y="49724"/>
                </a:lnTo>
                <a:lnTo>
                  <a:pt x="281816" y="54724"/>
                </a:lnTo>
                <a:lnTo>
                  <a:pt x="281762" y="67156"/>
                </a:lnTo>
                <a:lnTo>
                  <a:pt x="276850" y="72085"/>
                </a:lnTo>
                <a:lnTo>
                  <a:pt x="426814" y="70782"/>
                </a:lnTo>
                <a:lnTo>
                  <a:pt x="421617" y="65744"/>
                </a:lnTo>
                <a:lnTo>
                  <a:pt x="421410" y="53088"/>
                </a:lnTo>
                <a:lnTo>
                  <a:pt x="424664" y="49724"/>
                </a:lnTo>
                <a:close/>
              </a:path>
              <a:path w="973455" h="106045">
                <a:moveTo>
                  <a:pt x="433147" y="70697"/>
                </a:moveTo>
                <a:lnTo>
                  <a:pt x="426814" y="70782"/>
                </a:lnTo>
                <a:lnTo>
                  <a:pt x="433147" y="70697"/>
                </a:lnTo>
                <a:close/>
              </a:path>
              <a:path w="973455" h="106045">
                <a:moveTo>
                  <a:pt x="439141" y="47673"/>
                </a:moveTo>
                <a:lnTo>
                  <a:pt x="426458" y="47870"/>
                </a:lnTo>
                <a:lnTo>
                  <a:pt x="421410" y="53088"/>
                </a:lnTo>
                <a:lnTo>
                  <a:pt x="421617" y="65744"/>
                </a:lnTo>
                <a:lnTo>
                  <a:pt x="426814" y="70782"/>
                </a:lnTo>
                <a:lnTo>
                  <a:pt x="433147" y="70697"/>
                </a:lnTo>
                <a:lnTo>
                  <a:pt x="439561" y="70520"/>
                </a:lnTo>
                <a:lnTo>
                  <a:pt x="444536" y="65395"/>
                </a:lnTo>
                <a:lnTo>
                  <a:pt x="444335" y="52716"/>
                </a:lnTo>
                <a:lnTo>
                  <a:pt x="439141" y="47673"/>
                </a:lnTo>
                <a:close/>
              </a:path>
              <a:path w="973455" h="106045">
                <a:moveTo>
                  <a:pt x="439561" y="70520"/>
                </a:moveTo>
                <a:lnTo>
                  <a:pt x="433147" y="70697"/>
                </a:lnTo>
                <a:lnTo>
                  <a:pt x="439479" y="70604"/>
                </a:lnTo>
                <a:close/>
              </a:path>
              <a:path w="973455" h="106045">
                <a:moveTo>
                  <a:pt x="600353" y="47673"/>
                </a:moveTo>
                <a:lnTo>
                  <a:pt x="439141" y="47673"/>
                </a:lnTo>
                <a:lnTo>
                  <a:pt x="444335" y="52716"/>
                </a:lnTo>
                <a:lnTo>
                  <a:pt x="444536" y="65395"/>
                </a:lnTo>
                <a:lnTo>
                  <a:pt x="439561" y="70520"/>
                </a:lnTo>
                <a:lnTo>
                  <a:pt x="478280" y="69453"/>
                </a:lnTo>
                <a:lnTo>
                  <a:pt x="523405" y="67080"/>
                </a:lnTo>
                <a:lnTo>
                  <a:pt x="568386" y="63636"/>
                </a:lnTo>
                <a:lnTo>
                  <a:pt x="606866" y="59806"/>
                </a:lnTo>
                <a:lnTo>
                  <a:pt x="601236" y="55306"/>
                </a:lnTo>
                <a:lnTo>
                  <a:pt x="601117" y="54476"/>
                </a:lnTo>
                <a:lnTo>
                  <a:pt x="600353" y="47673"/>
                </a:lnTo>
                <a:close/>
              </a:path>
              <a:path w="973455" h="106045">
                <a:moveTo>
                  <a:pt x="20311" y="63942"/>
                </a:moveTo>
                <a:lnTo>
                  <a:pt x="12092" y="64766"/>
                </a:lnTo>
                <a:lnTo>
                  <a:pt x="10190" y="65064"/>
                </a:lnTo>
                <a:lnTo>
                  <a:pt x="8322" y="67348"/>
                </a:lnTo>
                <a:lnTo>
                  <a:pt x="12465" y="66346"/>
                </a:lnTo>
                <a:lnTo>
                  <a:pt x="23779" y="66346"/>
                </a:lnTo>
                <a:lnTo>
                  <a:pt x="20311" y="63942"/>
                </a:lnTo>
                <a:close/>
              </a:path>
              <a:path w="973455" h="106045">
                <a:moveTo>
                  <a:pt x="15591" y="64415"/>
                </a:moveTo>
                <a:lnTo>
                  <a:pt x="10285" y="64947"/>
                </a:lnTo>
                <a:lnTo>
                  <a:pt x="12092" y="64766"/>
                </a:lnTo>
                <a:lnTo>
                  <a:pt x="15591" y="64415"/>
                </a:lnTo>
                <a:close/>
              </a:path>
              <a:path w="973455" h="106045">
                <a:moveTo>
                  <a:pt x="15591" y="64415"/>
                </a:moveTo>
                <a:close/>
              </a:path>
              <a:path w="973455" h="106045">
                <a:moveTo>
                  <a:pt x="20311" y="63942"/>
                </a:moveTo>
                <a:lnTo>
                  <a:pt x="15591" y="64415"/>
                </a:lnTo>
                <a:lnTo>
                  <a:pt x="20311" y="63942"/>
                </a:lnTo>
                <a:close/>
              </a:path>
              <a:path w="973455" h="106045">
                <a:moveTo>
                  <a:pt x="54349" y="60528"/>
                </a:moveTo>
                <a:close/>
              </a:path>
              <a:path w="973455" h="106045">
                <a:moveTo>
                  <a:pt x="133879" y="54278"/>
                </a:moveTo>
                <a:lnTo>
                  <a:pt x="75687" y="58549"/>
                </a:lnTo>
                <a:lnTo>
                  <a:pt x="54356" y="60528"/>
                </a:lnTo>
                <a:lnTo>
                  <a:pt x="60191" y="60087"/>
                </a:lnTo>
                <a:lnTo>
                  <a:pt x="129440" y="60087"/>
                </a:lnTo>
                <a:lnTo>
                  <a:pt x="129395" y="59389"/>
                </a:lnTo>
                <a:lnTo>
                  <a:pt x="133879" y="54278"/>
                </a:lnTo>
                <a:close/>
              </a:path>
              <a:path w="973455" h="106045">
                <a:moveTo>
                  <a:pt x="613314" y="59164"/>
                </a:moveTo>
                <a:lnTo>
                  <a:pt x="606866" y="59806"/>
                </a:lnTo>
                <a:lnTo>
                  <a:pt x="613314" y="59164"/>
                </a:lnTo>
                <a:close/>
              </a:path>
              <a:path w="973455" h="106045">
                <a:moveTo>
                  <a:pt x="617134" y="35366"/>
                </a:moveTo>
                <a:lnTo>
                  <a:pt x="604363" y="36791"/>
                </a:lnTo>
                <a:lnTo>
                  <a:pt x="599776" y="42540"/>
                </a:lnTo>
                <a:lnTo>
                  <a:pt x="601117" y="54476"/>
                </a:lnTo>
                <a:lnTo>
                  <a:pt x="601236" y="55306"/>
                </a:lnTo>
                <a:lnTo>
                  <a:pt x="606866" y="59806"/>
                </a:lnTo>
                <a:lnTo>
                  <a:pt x="613314" y="59164"/>
                </a:lnTo>
                <a:lnTo>
                  <a:pt x="619702" y="58444"/>
                </a:lnTo>
                <a:lnTo>
                  <a:pt x="624275" y="52731"/>
                </a:lnTo>
                <a:lnTo>
                  <a:pt x="622875" y="39963"/>
                </a:lnTo>
                <a:lnTo>
                  <a:pt x="617134" y="35366"/>
                </a:lnTo>
                <a:close/>
              </a:path>
              <a:path w="973455" h="106045">
                <a:moveTo>
                  <a:pt x="619702" y="58444"/>
                </a:moveTo>
                <a:lnTo>
                  <a:pt x="613314" y="59164"/>
                </a:lnTo>
                <a:lnTo>
                  <a:pt x="619691" y="58458"/>
                </a:lnTo>
                <a:close/>
              </a:path>
              <a:path w="973455" h="106045">
                <a:moveTo>
                  <a:pt x="766929" y="35366"/>
                </a:moveTo>
                <a:lnTo>
                  <a:pt x="617134" y="35366"/>
                </a:lnTo>
                <a:lnTo>
                  <a:pt x="622875" y="39963"/>
                </a:lnTo>
                <a:lnTo>
                  <a:pt x="624217" y="52081"/>
                </a:lnTo>
                <a:lnTo>
                  <a:pt x="624275" y="52731"/>
                </a:lnTo>
                <a:lnTo>
                  <a:pt x="619702" y="58444"/>
                </a:lnTo>
                <a:lnTo>
                  <a:pt x="656653" y="54271"/>
                </a:lnTo>
                <a:lnTo>
                  <a:pt x="695410" y="49724"/>
                </a:lnTo>
                <a:lnTo>
                  <a:pt x="772936" y="39991"/>
                </a:lnTo>
                <a:lnTo>
                  <a:pt x="766955" y="35454"/>
                </a:lnTo>
                <a:close/>
              </a:path>
              <a:path w="973455" h="106045">
                <a:moveTo>
                  <a:pt x="139813" y="53884"/>
                </a:moveTo>
                <a:close/>
              </a:path>
              <a:path w="973455" h="106045">
                <a:moveTo>
                  <a:pt x="145830" y="53540"/>
                </a:moveTo>
                <a:lnTo>
                  <a:pt x="139811" y="53884"/>
                </a:lnTo>
                <a:lnTo>
                  <a:pt x="145842" y="53551"/>
                </a:lnTo>
                <a:close/>
              </a:path>
              <a:path w="973455" h="106045">
                <a:moveTo>
                  <a:pt x="428816" y="47832"/>
                </a:moveTo>
                <a:lnTo>
                  <a:pt x="264382" y="49780"/>
                </a:lnTo>
                <a:lnTo>
                  <a:pt x="424664" y="49724"/>
                </a:lnTo>
                <a:lnTo>
                  <a:pt x="426458" y="47870"/>
                </a:lnTo>
                <a:lnTo>
                  <a:pt x="428816" y="47832"/>
                </a:lnTo>
                <a:close/>
              </a:path>
              <a:path w="973455" h="106045">
                <a:moveTo>
                  <a:pt x="610739" y="36075"/>
                </a:moveTo>
                <a:lnTo>
                  <a:pt x="566367" y="40566"/>
                </a:lnTo>
                <a:lnTo>
                  <a:pt x="521903" y="44046"/>
                </a:lnTo>
                <a:lnTo>
                  <a:pt x="477370" y="46462"/>
                </a:lnTo>
                <a:lnTo>
                  <a:pt x="432790" y="47766"/>
                </a:lnTo>
                <a:lnTo>
                  <a:pt x="428816" y="47832"/>
                </a:lnTo>
                <a:lnTo>
                  <a:pt x="439141" y="47673"/>
                </a:lnTo>
                <a:lnTo>
                  <a:pt x="600353" y="47673"/>
                </a:lnTo>
                <a:lnTo>
                  <a:pt x="599776" y="42540"/>
                </a:lnTo>
                <a:lnTo>
                  <a:pt x="604363" y="36791"/>
                </a:lnTo>
                <a:lnTo>
                  <a:pt x="610739" y="36075"/>
                </a:lnTo>
                <a:close/>
              </a:path>
              <a:path w="973455" h="106045">
                <a:moveTo>
                  <a:pt x="779506" y="39143"/>
                </a:moveTo>
                <a:lnTo>
                  <a:pt x="772936" y="39991"/>
                </a:lnTo>
                <a:lnTo>
                  <a:pt x="779506" y="39143"/>
                </a:lnTo>
                <a:close/>
              </a:path>
              <a:path w="973455" h="106045">
                <a:moveTo>
                  <a:pt x="782932" y="14414"/>
                </a:moveTo>
                <a:lnTo>
                  <a:pt x="769656" y="16236"/>
                </a:lnTo>
                <a:lnTo>
                  <a:pt x="765079" y="22326"/>
                </a:lnTo>
                <a:lnTo>
                  <a:pt x="766929" y="35366"/>
                </a:lnTo>
                <a:lnTo>
                  <a:pt x="772936" y="39991"/>
                </a:lnTo>
                <a:lnTo>
                  <a:pt x="786094" y="38269"/>
                </a:lnTo>
                <a:lnTo>
                  <a:pt x="790726" y="32221"/>
                </a:lnTo>
                <a:lnTo>
                  <a:pt x="788979" y="19046"/>
                </a:lnTo>
                <a:lnTo>
                  <a:pt x="782932" y="14414"/>
                </a:lnTo>
                <a:close/>
              </a:path>
              <a:path w="973455" h="106045">
                <a:moveTo>
                  <a:pt x="878711" y="14414"/>
                </a:moveTo>
                <a:lnTo>
                  <a:pt x="782932" y="14414"/>
                </a:lnTo>
                <a:lnTo>
                  <a:pt x="788979" y="19046"/>
                </a:lnTo>
                <a:lnTo>
                  <a:pt x="790726" y="32221"/>
                </a:lnTo>
                <a:lnTo>
                  <a:pt x="786094" y="38269"/>
                </a:lnTo>
                <a:lnTo>
                  <a:pt x="779592" y="39131"/>
                </a:lnTo>
                <a:lnTo>
                  <a:pt x="807739" y="35442"/>
                </a:lnTo>
                <a:lnTo>
                  <a:pt x="835817" y="31955"/>
                </a:lnTo>
                <a:lnTo>
                  <a:pt x="864029" y="28815"/>
                </a:lnTo>
                <a:lnTo>
                  <a:pt x="886130" y="26770"/>
                </a:lnTo>
                <a:lnTo>
                  <a:pt x="885421" y="26770"/>
                </a:lnTo>
                <a:lnTo>
                  <a:pt x="879363" y="21675"/>
                </a:lnTo>
                <a:lnTo>
                  <a:pt x="878711" y="14414"/>
                </a:lnTo>
                <a:close/>
              </a:path>
              <a:path w="973455" h="106045">
                <a:moveTo>
                  <a:pt x="972419" y="24881"/>
                </a:moveTo>
                <a:lnTo>
                  <a:pt x="915259" y="24881"/>
                </a:lnTo>
                <a:lnTo>
                  <a:pt x="926766" y="24988"/>
                </a:lnTo>
                <a:lnTo>
                  <a:pt x="938203" y="25904"/>
                </a:lnTo>
                <a:lnTo>
                  <a:pt x="961779" y="36090"/>
                </a:lnTo>
                <a:lnTo>
                  <a:pt x="967047" y="35986"/>
                </a:lnTo>
                <a:lnTo>
                  <a:pt x="972549" y="30263"/>
                </a:lnTo>
                <a:lnTo>
                  <a:pt x="973091" y="27293"/>
                </a:lnTo>
                <a:lnTo>
                  <a:pt x="972984" y="26199"/>
                </a:lnTo>
                <a:lnTo>
                  <a:pt x="972419" y="24881"/>
                </a:lnTo>
                <a:close/>
              </a:path>
              <a:path w="973455" h="106045">
                <a:moveTo>
                  <a:pt x="777247" y="15168"/>
                </a:moveTo>
                <a:lnTo>
                  <a:pt x="693563" y="26288"/>
                </a:lnTo>
                <a:lnTo>
                  <a:pt x="616134" y="35454"/>
                </a:lnTo>
                <a:lnTo>
                  <a:pt x="610739" y="36075"/>
                </a:lnTo>
                <a:lnTo>
                  <a:pt x="617134" y="35366"/>
                </a:lnTo>
                <a:lnTo>
                  <a:pt x="766929" y="35366"/>
                </a:lnTo>
                <a:lnTo>
                  <a:pt x="765079" y="22326"/>
                </a:lnTo>
                <a:lnTo>
                  <a:pt x="769656" y="16236"/>
                </a:lnTo>
                <a:lnTo>
                  <a:pt x="777247" y="15168"/>
                </a:lnTo>
                <a:close/>
              </a:path>
              <a:path w="973455" h="106045">
                <a:moveTo>
                  <a:pt x="897254" y="638"/>
                </a:moveTo>
                <a:lnTo>
                  <a:pt x="890061" y="1149"/>
                </a:lnTo>
                <a:lnTo>
                  <a:pt x="883147" y="1859"/>
                </a:lnTo>
                <a:lnTo>
                  <a:pt x="878123" y="7874"/>
                </a:lnTo>
                <a:lnTo>
                  <a:pt x="879363" y="21675"/>
                </a:lnTo>
                <a:lnTo>
                  <a:pt x="885421" y="26770"/>
                </a:lnTo>
                <a:lnTo>
                  <a:pt x="899209" y="25639"/>
                </a:lnTo>
                <a:lnTo>
                  <a:pt x="904365" y="19572"/>
                </a:lnTo>
                <a:lnTo>
                  <a:pt x="903241" y="5726"/>
                </a:lnTo>
                <a:lnTo>
                  <a:pt x="897254" y="638"/>
                </a:lnTo>
                <a:close/>
              </a:path>
              <a:path w="973455" h="106045">
                <a:moveTo>
                  <a:pt x="892273" y="26202"/>
                </a:moveTo>
                <a:lnTo>
                  <a:pt x="885421" y="26770"/>
                </a:lnTo>
                <a:lnTo>
                  <a:pt x="886130" y="26770"/>
                </a:lnTo>
                <a:lnTo>
                  <a:pt x="892273" y="26202"/>
                </a:lnTo>
                <a:close/>
              </a:path>
              <a:path w="973455" h="106045">
                <a:moveTo>
                  <a:pt x="892288" y="26201"/>
                </a:moveTo>
                <a:close/>
              </a:path>
              <a:path w="973455" h="106045">
                <a:moveTo>
                  <a:pt x="916350" y="0"/>
                </a:moveTo>
                <a:lnTo>
                  <a:pt x="903189" y="218"/>
                </a:lnTo>
                <a:lnTo>
                  <a:pt x="897254" y="638"/>
                </a:lnTo>
                <a:lnTo>
                  <a:pt x="903241" y="5726"/>
                </a:lnTo>
                <a:lnTo>
                  <a:pt x="904365" y="19572"/>
                </a:lnTo>
                <a:lnTo>
                  <a:pt x="899209" y="25639"/>
                </a:lnTo>
                <a:lnTo>
                  <a:pt x="892312" y="26199"/>
                </a:lnTo>
                <a:lnTo>
                  <a:pt x="903751" y="25360"/>
                </a:lnTo>
                <a:lnTo>
                  <a:pt x="915259" y="24881"/>
                </a:lnTo>
                <a:lnTo>
                  <a:pt x="972419" y="24881"/>
                </a:lnTo>
                <a:lnTo>
                  <a:pt x="971882" y="23628"/>
                </a:lnTo>
                <a:lnTo>
                  <a:pt x="929459" y="839"/>
                </a:lnTo>
                <a:lnTo>
                  <a:pt x="916350" y="0"/>
                </a:lnTo>
                <a:close/>
              </a:path>
              <a:path w="973455" h="106045">
                <a:moveTo>
                  <a:pt x="883147" y="1859"/>
                </a:moveTo>
                <a:lnTo>
                  <a:pt x="861583" y="4072"/>
                </a:lnTo>
                <a:lnTo>
                  <a:pt x="833093" y="7517"/>
                </a:lnTo>
                <a:lnTo>
                  <a:pt x="777247" y="15168"/>
                </a:lnTo>
                <a:lnTo>
                  <a:pt x="782932" y="14414"/>
                </a:lnTo>
                <a:lnTo>
                  <a:pt x="878711" y="14414"/>
                </a:lnTo>
                <a:lnTo>
                  <a:pt x="878123" y="7874"/>
                </a:lnTo>
                <a:lnTo>
                  <a:pt x="883147" y="1859"/>
                </a:lnTo>
                <a:close/>
              </a:path>
              <a:path w="973455" h="106045">
                <a:moveTo>
                  <a:pt x="890061" y="1149"/>
                </a:moveTo>
                <a:lnTo>
                  <a:pt x="883227" y="1763"/>
                </a:lnTo>
                <a:lnTo>
                  <a:pt x="890061" y="1149"/>
                </a:lnTo>
                <a:close/>
              </a:path>
              <a:path w="973455" h="106045">
                <a:moveTo>
                  <a:pt x="897174" y="570"/>
                </a:moveTo>
                <a:lnTo>
                  <a:pt x="890061" y="1149"/>
                </a:lnTo>
                <a:lnTo>
                  <a:pt x="897254" y="638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69102" y="5631858"/>
            <a:ext cx="1252968" cy="76384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26535" y="2404083"/>
            <a:ext cx="2438062" cy="5181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0227"/>
            <a:ext cx="9144000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5027"/>
            <a:ext cx="9144000" cy="9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9827"/>
            <a:ext cx="9144000" cy="9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4627"/>
            <a:ext cx="9144000" cy="9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9427"/>
            <a:ext cx="9144000" cy="9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4227"/>
            <a:ext cx="9144000" cy="9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29027"/>
            <a:ext cx="9144000" cy="9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3827"/>
            <a:ext cx="9144000" cy="91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38627"/>
            <a:ext cx="9144000" cy="91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3427"/>
            <a:ext cx="9144000" cy="91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48228"/>
            <a:ext cx="9144000" cy="9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53028"/>
            <a:ext cx="9144000" cy="91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57828"/>
            <a:ext cx="9144000" cy="91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62628"/>
            <a:ext cx="9144000" cy="91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67428"/>
            <a:ext cx="9144000" cy="91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72228"/>
            <a:ext cx="9144000" cy="91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77028"/>
            <a:ext cx="9144000" cy="914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81828"/>
            <a:ext cx="9144000" cy="91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86628"/>
            <a:ext cx="9144000" cy="91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1428"/>
            <a:ext cx="9144000" cy="914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158733" y="6433210"/>
            <a:ext cx="221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39084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Double</a:t>
            </a:r>
            <a:r>
              <a:rPr sz="4400" spc="-75" dirty="0"/>
              <a:t> </a:t>
            </a:r>
            <a:r>
              <a:rPr sz="4400" dirty="0"/>
              <a:t>Hashing</a:t>
            </a:r>
            <a:endParaRPr sz="4400"/>
          </a:p>
        </p:txBody>
      </p:sp>
      <p:sp>
        <p:nvSpPr>
          <p:cNvPr id="30" name="object 30"/>
          <p:cNvSpPr txBox="1"/>
          <p:nvPr/>
        </p:nvSpPr>
        <p:spPr>
          <a:xfrm>
            <a:off x="840739" y="1624076"/>
            <a:ext cx="3150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SzPct val="59090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Double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 hashing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uses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3944" y="1925828"/>
            <a:ext cx="30238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secondary hash</a:t>
            </a:r>
            <a:r>
              <a:rPr sz="22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function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83944" y="2221484"/>
            <a:ext cx="33274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h'</a:t>
            </a:r>
            <a:r>
              <a:rPr sz="22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200" spc="-5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200" spc="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and</a:t>
            </a:r>
            <a:r>
              <a:rPr sz="22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handles collisions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83944" y="2529332"/>
            <a:ext cx="3079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by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placing</a:t>
            </a:r>
            <a:r>
              <a:rPr sz="22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an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item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 the</a:t>
            </a:r>
            <a:endParaRPr sz="2200" dirty="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83944" y="2830779"/>
            <a:ext cx="2955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first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available</a:t>
            </a:r>
            <a:r>
              <a:rPr sz="22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cell</a:t>
            </a:r>
            <a:r>
              <a:rPr sz="22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3944" y="3133090"/>
            <a:ext cx="732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series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55394" y="3428746"/>
            <a:ext cx="22726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i</a:t>
            </a:r>
            <a:r>
              <a:rPr sz="2200" b="1" i="1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Symbol"/>
                <a:cs typeface="Symbol"/>
              </a:rPr>
              <a:t></a:t>
            </a:r>
            <a:r>
              <a:rPr sz="22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j</a:t>
            </a:r>
            <a:r>
              <a:rPr sz="2200" b="1" i="1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·</a:t>
            </a:r>
            <a:r>
              <a:rPr sz="2200" b="1" i="1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b="1" i="1" dirty="0">
                <a:solidFill>
                  <a:srgbClr val="40458C"/>
                </a:solidFill>
                <a:latin typeface="Times New Roman"/>
                <a:cs typeface="Times New Roman"/>
              </a:rPr>
              <a:t>h'</a:t>
            </a:r>
            <a:r>
              <a:rPr sz="22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2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200" dirty="0">
                <a:solidFill>
                  <a:srgbClr val="40458C"/>
                </a:solidFill>
                <a:latin typeface="Times New Roman"/>
                <a:cs typeface="Times New Roman"/>
              </a:rPr>
              <a:t>))</a:t>
            </a:r>
            <a:r>
              <a:rPr sz="2200" spc="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imes New Roman"/>
                <a:cs typeface="Times New Roman"/>
              </a:rPr>
              <a:t>mod</a:t>
            </a:r>
            <a:r>
              <a:rPr sz="2200" spc="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54048" y="3730498"/>
            <a:ext cx="2578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60780" algn="l"/>
              </a:tabLst>
            </a:pP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for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j</a:t>
            </a:r>
            <a:r>
              <a:rPr sz="2200" b="1" i="1" spc="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200" spc="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250" dirty="0">
                <a:solidFill>
                  <a:srgbClr val="40458C"/>
                </a:solidFill>
                <a:latin typeface="Times New Roman"/>
                <a:cs typeface="Times New Roman"/>
              </a:rPr>
              <a:t>O,	</a:t>
            </a:r>
            <a:r>
              <a:rPr sz="2200" dirty="0">
                <a:solidFill>
                  <a:srgbClr val="40458C"/>
                </a:solidFill>
                <a:latin typeface="Times New Roman"/>
                <a:cs typeface="Times New Roman"/>
              </a:rPr>
              <a:t>1,</a:t>
            </a:r>
            <a:r>
              <a:rPr sz="2200" spc="-2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imes New Roman"/>
                <a:cs typeface="Times New Roman"/>
              </a:rPr>
              <a:t>…</a:t>
            </a:r>
            <a:r>
              <a:rPr sz="2200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imes New Roman"/>
                <a:cs typeface="Times New Roman"/>
              </a:rPr>
              <a:t>,</a:t>
            </a:r>
            <a:r>
              <a:rPr sz="22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2200" b="1" i="1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Symbol"/>
                <a:cs typeface="Symbol"/>
              </a:rPr>
              <a:t></a:t>
            </a:r>
            <a:r>
              <a:rPr sz="22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0739" y="4105097"/>
            <a:ext cx="2842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SzPct val="59090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secondary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hash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83944" y="4401439"/>
            <a:ext cx="31680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function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b="1" i="1" dirty="0">
                <a:solidFill>
                  <a:srgbClr val="40458C"/>
                </a:solidFill>
                <a:latin typeface="Times New Roman"/>
                <a:cs typeface="Times New Roman"/>
              </a:rPr>
              <a:t>d</a:t>
            </a:r>
            <a:r>
              <a:rPr sz="22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2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2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200" spc="13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cannot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have</a:t>
            </a:r>
            <a:endParaRPr sz="2200" dirty="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83944" y="4709287"/>
            <a:ext cx="1412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zero</a:t>
            </a:r>
            <a:r>
              <a:rPr sz="2200" spc="-5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values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80228" y="1823669"/>
            <a:ext cx="338962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60416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Common</a:t>
            </a:r>
            <a:r>
              <a:rPr sz="2400" spc="-5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choice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23128" y="2153539"/>
            <a:ext cx="34118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secondary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hash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function: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18246" y="2543683"/>
            <a:ext cx="2415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u="sng" spc="-14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3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u="sng" spc="-1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u="sng" spc="-10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spc="-88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000" b="1" i="1" u="sng" spc="-14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u="sng" spc="-114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u="sng" spc="-37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spc="-325" dirty="0">
                <a:solidFill>
                  <a:srgbClr val="40458C"/>
                </a:solidFill>
                <a:latin typeface="Times New Roman"/>
                <a:cs typeface="Times New Roman"/>
              </a:rPr>
              <a:t>'</a:t>
            </a:r>
            <a:r>
              <a:rPr sz="2000" u="sng" spc="-17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000" b="1" i="1" spc="5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000" spc="-3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0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q</a:t>
            </a:r>
            <a:r>
              <a:rPr sz="20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40458C"/>
                </a:solidFill>
                <a:latin typeface="Symbol"/>
                <a:cs typeface="Symbol"/>
              </a:rPr>
              <a:t></a:t>
            </a:r>
            <a:r>
              <a:rPr sz="2000" b="1" i="1" u="sng" spc="-9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42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spc="-34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000" u="sng" spc="-15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spc="-960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000" u="sng" spc="-114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000" u="sng" spc="-12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22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spc="-1465" dirty="0">
                <a:solidFill>
                  <a:srgbClr val="40458C"/>
                </a:solidFill>
                <a:latin typeface="Times New Roman"/>
                <a:cs typeface="Times New Roman"/>
              </a:rPr>
              <a:t>m</a:t>
            </a:r>
            <a:r>
              <a:rPr sz="2000" u="sng" spc="-12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10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u="sng" spc="-8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u="sng" spc="-26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spc="-835" dirty="0">
                <a:solidFill>
                  <a:srgbClr val="40458C"/>
                </a:solidFill>
                <a:latin typeface="Times New Roman"/>
                <a:cs typeface="Times New Roman"/>
              </a:rPr>
              <a:t>o</a:t>
            </a:r>
            <a:r>
              <a:rPr sz="2000" b="1" i="1" u="sng" spc="-114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u="sng" spc="-13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u="sng" spc="-43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spc="-720" dirty="0">
                <a:solidFill>
                  <a:srgbClr val="40458C"/>
                </a:solidFill>
                <a:latin typeface="Times New Roman"/>
                <a:cs typeface="Times New Roman"/>
              </a:rPr>
              <a:t>d</a:t>
            </a:r>
            <a:r>
              <a:rPr sz="2000" b="1" i="1" u="sng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000" b="1" i="1" u="sng" spc="-19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spc="5" dirty="0">
                <a:solidFill>
                  <a:srgbClr val="40458C"/>
                </a:solidFill>
                <a:latin typeface="Times New Roman"/>
                <a:cs typeface="Times New Roman"/>
              </a:rPr>
              <a:t>q)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94628" y="2967355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where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37428" y="3280994"/>
            <a:ext cx="8896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SzPct val="60000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q</a:t>
            </a:r>
            <a:r>
              <a:rPr sz="2000" b="1" i="1" spc="-4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</a:t>
            </a:r>
            <a:r>
              <a:rPr sz="2000" spc="-5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37428" y="3616833"/>
            <a:ext cx="25615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60000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q</a:t>
            </a:r>
            <a:r>
              <a:rPr sz="2000" b="1" i="1" spc="9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prime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number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37428" y="4293489"/>
            <a:ext cx="2882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SzPct val="60000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possible</a:t>
            </a:r>
            <a:r>
              <a:rPr sz="2000" spc="-4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values</a:t>
            </a:r>
            <a:r>
              <a:rPr sz="20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for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623940" y="4561713"/>
            <a:ext cx="971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h'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000" spc="2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are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873877" y="4835728"/>
            <a:ext cx="11061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1,</a:t>
            </a:r>
            <a:r>
              <a:rPr sz="2000" spc="-2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2,</a:t>
            </a:r>
            <a:r>
              <a:rPr sz="2000" spc="-3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40458C"/>
                </a:solidFill>
                <a:latin typeface="Times New Roman"/>
                <a:cs typeface="Times New Roman"/>
              </a:rPr>
              <a:t>…</a:t>
            </a:r>
            <a:r>
              <a:rPr sz="2000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,</a:t>
            </a:r>
            <a:r>
              <a:rPr sz="2000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q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6927" y="4969527"/>
            <a:ext cx="1500345" cy="11493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5089" y="3109233"/>
            <a:ext cx="1795570" cy="12031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6919" y="2089797"/>
            <a:ext cx="1046383" cy="751506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1394610" y="191328"/>
            <a:ext cx="7425670" cy="6313800"/>
            <a:chOff x="1194256" y="146828"/>
            <a:chExt cx="7425670" cy="6313800"/>
          </a:xfrm>
        </p:grpSpPr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2813" y="222034"/>
              <a:ext cx="451115" cy="21846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8711" y="223620"/>
              <a:ext cx="408786" cy="24740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9354" y="201782"/>
              <a:ext cx="416245" cy="21895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3394" y="178523"/>
              <a:ext cx="264986" cy="2286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02989" y="367991"/>
              <a:ext cx="125095" cy="31750"/>
            </a:xfrm>
            <a:custGeom>
              <a:avLst/>
              <a:gdLst/>
              <a:ahLst/>
              <a:cxnLst/>
              <a:rect l="l" t="t" r="r" b="b"/>
              <a:pathLst>
                <a:path w="125095" h="31750">
                  <a:moveTo>
                    <a:pt x="56034" y="10518"/>
                  </a:moveTo>
                  <a:lnTo>
                    <a:pt x="59406" y="11676"/>
                  </a:lnTo>
                  <a:lnTo>
                    <a:pt x="62894" y="12970"/>
                  </a:lnTo>
                  <a:lnTo>
                    <a:pt x="64596" y="16677"/>
                  </a:lnTo>
                  <a:lnTo>
                    <a:pt x="62119" y="23357"/>
                  </a:lnTo>
                  <a:lnTo>
                    <a:pt x="58734" y="24912"/>
                  </a:lnTo>
                  <a:lnTo>
                    <a:pt x="70996" y="28550"/>
                  </a:lnTo>
                  <a:lnTo>
                    <a:pt x="87357" y="31044"/>
                  </a:lnTo>
                  <a:lnTo>
                    <a:pt x="103892" y="31183"/>
                  </a:lnTo>
                  <a:lnTo>
                    <a:pt x="120347" y="28844"/>
                  </a:lnTo>
                  <a:lnTo>
                    <a:pt x="122892" y="28280"/>
                  </a:lnTo>
                  <a:lnTo>
                    <a:pt x="124498" y="25759"/>
                  </a:lnTo>
                  <a:lnTo>
                    <a:pt x="123423" y="20913"/>
                  </a:lnTo>
                  <a:lnTo>
                    <a:pt x="122079" y="19920"/>
                  </a:lnTo>
                  <a:lnTo>
                    <a:pt x="103814" y="19920"/>
                  </a:lnTo>
                  <a:lnTo>
                    <a:pt x="88774" y="18681"/>
                  </a:lnTo>
                  <a:lnTo>
                    <a:pt x="73934" y="15903"/>
                  </a:lnTo>
                  <a:lnTo>
                    <a:pt x="59404" y="11675"/>
                  </a:lnTo>
                  <a:lnTo>
                    <a:pt x="56034" y="10518"/>
                  </a:lnTo>
                  <a:close/>
                </a:path>
                <a:path w="125095" h="31750">
                  <a:moveTo>
                    <a:pt x="55065" y="23823"/>
                  </a:moveTo>
                  <a:lnTo>
                    <a:pt x="58407" y="25062"/>
                  </a:lnTo>
                  <a:lnTo>
                    <a:pt x="58734" y="24912"/>
                  </a:lnTo>
                  <a:lnTo>
                    <a:pt x="55065" y="23823"/>
                  </a:lnTo>
                  <a:close/>
                </a:path>
                <a:path w="125095" h="31750">
                  <a:moveTo>
                    <a:pt x="55990" y="10539"/>
                  </a:moveTo>
                  <a:lnTo>
                    <a:pt x="52365" y="12311"/>
                  </a:lnTo>
                  <a:lnTo>
                    <a:pt x="50071" y="18991"/>
                  </a:lnTo>
                  <a:lnTo>
                    <a:pt x="51781" y="22604"/>
                  </a:lnTo>
                  <a:lnTo>
                    <a:pt x="55067" y="23823"/>
                  </a:lnTo>
                  <a:lnTo>
                    <a:pt x="58734" y="24912"/>
                  </a:lnTo>
                  <a:lnTo>
                    <a:pt x="62119" y="23357"/>
                  </a:lnTo>
                  <a:lnTo>
                    <a:pt x="64596" y="16677"/>
                  </a:lnTo>
                  <a:lnTo>
                    <a:pt x="62891" y="12965"/>
                  </a:lnTo>
                  <a:lnTo>
                    <a:pt x="59402" y="11675"/>
                  </a:lnTo>
                  <a:lnTo>
                    <a:pt x="55990" y="10539"/>
                  </a:lnTo>
                  <a:close/>
                </a:path>
                <a:path w="125095" h="31750">
                  <a:moveTo>
                    <a:pt x="2534" y="0"/>
                  </a:moveTo>
                  <a:lnTo>
                    <a:pt x="43" y="2453"/>
                  </a:lnTo>
                  <a:lnTo>
                    <a:pt x="0" y="8439"/>
                  </a:lnTo>
                  <a:lnTo>
                    <a:pt x="2277" y="10877"/>
                  </a:lnTo>
                  <a:lnTo>
                    <a:pt x="12470" y="11501"/>
                  </a:lnTo>
                  <a:lnTo>
                    <a:pt x="19658" y="12970"/>
                  </a:lnTo>
                  <a:lnTo>
                    <a:pt x="55053" y="23818"/>
                  </a:lnTo>
                  <a:lnTo>
                    <a:pt x="51781" y="22604"/>
                  </a:lnTo>
                  <a:lnTo>
                    <a:pt x="50071" y="18991"/>
                  </a:lnTo>
                  <a:lnTo>
                    <a:pt x="52365" y="12311"/>
                  </a:lnTo>
                  <a:lnTo>
                    <a:pt x="55990" y="10539"/>
                  </a:lnTo>
                  <a:lnTo>
                    <a:pt x="52011" y="9215"/>
                  </a:lnTo>
                  <a:lnTo>
                    <a:pt x="13619" y="81"/>
                  </a:lnTo>
                  <a:lnTo>
                    <a:pt x="2534" y="0"/>
                  </a:lnTo>
                  <a:close/>
                </a:path>
                <a:path w="125095" h="31750">
                  <a:moveTo>
                    <a:pt x="121293" y="19340"/>
                  </a:moveTo>
                  <a:lnTo>
                    <a:pt x="118943" y="19531"/>
                  </a:lnTo>
                  <a:lnTo>
                    <a:pt x="103814" y="19920"/>
                  </a:lnTo>
                  <a:lnTo>
                    <a:pt x="122079" y="19920"/>
                  </a:lnTo>
                  <a:lnTo>
                    <a:pt x="121293" y="1934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9118" y="146828"/>
              <a:ext cx="876658" cy="67165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653953" y="308711"/>
              <a:ext cx="80010" cy="163830"/>
            </a:xfrm>
            <a:custGeom>
              <a:avLst/>
              <a:gdLst/>
              <a:ahLst/>
              <a:cxnLst/>
              <a:rect l="l" t="t" r="r" b="b"/>
              <a:pathLst>
                <a:path w="80010" h="163829">
                  <a:moveTo>
                    <a:pt x="31343" y="8864"/>
                  </a:moveTo>
                  <a:lnTo>
                    <a:pt x="31191" y="6565"/>
                  </a:lnTo>
                  <a:lnTo>
                    <a:pt x="30975" y="6870"/>
                  </a:lnTo>
                  <a:lnTo>
                    <a:pt x="31343" y="8864"/>
                  </a:lnTo>
                  <a:close/>
                </a:path>
                <a:path w="80010" h="163829">
                  <a:moveTo>
                    <a:pt x="79641" y="66738"/>
                  </a:moveTo>
                  <a:lnTo>
                    <a:pt x="79413" y="62534"/>
                  </a:lnTo>
                  <a:lnTo>
                    <a:pt x="79260" y="64389"/>
                  </a:lnTo>
                  <a:lnTo>
                    <a:pt x="79197" y="58254"/>
                  </a:lnTo>
                  <a:lnTo>
                    <a:pt x="75565" y="44932"/>
                  </a:lnTo>
                  <a:lnTo>
                    <a:pt x="70789" y="37896"/>
                  </a:lnTo>
                  <a:lnTo>
                    <a:pt x="70180" y="36982"/>
                  </a:lnTo>
                  <a:lnTo>
                    <a:pt x="68453" y="34455"/>
                  </a:lnTo>
                  <a:lnTo>
                    <a:pt x="68249" y="34213"/>
                  </a:lnTo>
                  <a:lnTo>
                    <a:pt x="57912" y="21310"/>
                  </a:lnTo>
                  <a:lnTo>
                    <a:pt x="55384" y="18135"/>
                  </a:lnTo>
                  <a:lnTo>
                    <a:pt x="54978" y="17627"/>
                  </a:lnTo>
                  <a:lnTo>
                    <a:pt x="51511" y="13296"/>
                  </a:lnTo>
                  <a:lnTo>
                    <a:pt x="51435" y="13512"/>
                  </a:lnTo>
                  <a:lnTo>
                    <a:pt x="51435" y="13208"/>
                  </a:lnTo>
                  <a:lnTo>
                    <a:pt x="52336" y="11049"/>
                  </a:lnTo>
                  <a:lnTo>
                    <a:pt x="52387" y="10591"/>
                  </a:lnTo>
                  <a:lnTo>
                    <a:pt x="51473" y="7899"/>
                  </a:lnTo>
                  <a:lnTo>
                    <a:pt x="46926" y="5003"/>
                  </a:lnTo>
                  <a:lnTo>
                    <a:pt x="44615" y="3619"/>
                  </a:lnTo>
                  <a:lnTo>
                    <a:pt x="42583" y="2209"/>
                  </a:lnTo>
                  <a:lnTo>
                    <a:pt x="40970" y="939"/>
                  </a:lnTo>
                  <a:lnTo>
                    <a:pt x="40640" y="876"/>
                  </a:lnTo>
                  <a:lnTo>
                    <a:pt x="40043" y="457"/>
                  </a:lnTo>
                  <a:lnTo>
                    <a:pt x="39357" y="0"/>
                  </a:lnTo>
                  <a:lnTo>
                    <a:pt x="35191" y="762"/>
                  </a:lnTo>
                  <a:lnTo>
                    <a:pt x="33997" y="2489"/>
                  </a:lnTo>
                  <a:lnTo>
                    <a:pt x="33464" y="2997"/>
                  </a:lnTo>
                  <a:lnTo>
                    <a:pt x="32689" y="4025"/>
                  </a:lnTo>
                  <a:lnTo>
                    <a:pt x="32689" y="6756"/>
                  </a:lnTo>
                  <a:lnTo>
                    <a:pt x="32372" y="9207"/>
                  </a:lnTo>
                  <a:lnTo>
                    <a:pt x="32270" y="10756"/>
                  </a:lnTo>
                  <a:lnTo>
                    <a:pt x="32181" y="10591"/>
                  </a:lnTo>
                  <a:lnTo>
                    <a:pt x="32689" y="6756"/>
                  </a:lnTo>
                  <a:lnTo>
                    <a:pt x="32689" y="4025"/>
                  </a:lnTo>
                  <a:lnTo>
                    <a:pt x="31153" y="6045"/>
                  </a:lnTo>
                  <a:lnTo>
                    <a:pt x="31191" y="6565"/>
                  </a:lnTo>
                  <a:lnTo>
                    <a:pt x="31343" y="8851"/>
                  </a:lnTo>
                  <a:lnTo>
                    <a:pt x="31432" y="9296"/>
                  </a:lnTo>
                  <a:lnTo>
                    <a:pt x="31750" y="11049"/>
                  </a:lnTo>
                  <a:lnTo>
                    <a:pt x="32664" y="11671"/>
                  </a:lnTo>
                  <a:lnTo>
                    <a:pt x="34328" y="13944"/>
                  </a:lnTo>
                  <a:lnTo>
                    <a:pt x="44754" y="28181"/>
                  </a:lnTo>
                  <a:lnTo>
                    <a:pt x="48653" y="33502"/>
                  </a:lnTo>
                  <a:lnTo>
                    <a:pt x="55892" y="43345"/>
                  </a:lnTo>
                  <a:lnTo>
                    <a:pt x="58077" y="46558"/>
                  </a:lnTo>
                  <a:lnTo>
                    <a:pt x="62039" y="52387"/>
                  </a:lnTo>
                  <a:lnTo>
                    <a:pt x="63068" y="53886"/>
                  </a:lnTo>
                  <a:lnTo>
                    <a:pt x="63817" y="58801"/>
                  </a:lnTo>
                  <a:lnTo>
                    <a:pt x="63830" y="59067"/>
                  </a:lnTo>
                  <a:lnTo>
                    <a:pt x="63919" y="60833"/>
                  </a:lnTo>
                  <a:lnTo>
                    <a:pt x="64109" y="64389"/>
                  </a:lnTo>
                  <a:lnTo>
                    <a:pt x="64160" y="65430"/>
                  </a:lnTo>
                  <a:lnTo>
                    <a:pt x="43827" y="99364"/>
                  </a:lnTo>
                  <a:lnTo>
                    <a:pt x="37134" y="105283"/>
                  </a:lnTo>
                  <a:lnTo>
                    <a:pt x="34201" y="110820"/>
                  </a:lnTo>
                  <a:lnTo>
                    <a:pt x="25742" y="121196"/>
                  </a:lnTo>
                  <a:lnTo>
                    <a:pt x="21513" y="125857"/>
                  </a:lnTo>
                  <a:lnTo>
                    <a:pt x="19596" y="127914"/>
                  </a:lnTo>
                  <a:lnTo>
                    <a:pt x="14795" y="133057"/>
                  </a:lnTo>
                  <a:lnTo>
                    <a:pt x="12661" y="135343"/>
                  </a:lnTo>
                  <a:lnTo>
                    <a:pt x="8191" y="140487"/>
                  </a:lnTo>
                  <a:lnTo>
                    <a:pt x="2463" y="150075"/>
                  </a:lnTo>
                  <a:lnTo>
                    <a:pt x="0" y="155105"/>
                  </a:lnTo>
                  <a:lnTo>
                    <a:pt x="2070" y="162128"/>
                  </a:lnTo>
                  <a:lnTo>
                    <a:pt x="4648" y="163537"/>
                  </a:lnTo>
                  <a:lnTo>
                    <a:pt x="8356" y="162445"/>
                  </a:lnTo>
                  <a:lnTo>
                    <a:pt x="9385" y="161556"/>
                  </a:lnTo>
                  <a:lnTo>
                    <a:pt x="11214" y="157810"/>
                  </a:lnTo>
                  <a:lnTo>
                    <a:pt x="13195" y="155486"/>
                  </a:lnTo>
                  <a:lnTo>
                    <a:pt x="18757" y="148399"/>
                  </a:lnTo>
                  <a:lnTo>
                    <a:pt x="24269" y="141998"/>
                  </a:lnTo>
                  <a:lnTo>
                    <a:pt x="26746" y="139141"/>
                  </a:lnTo>
                  <a:lnTo>
                    <a:pt x="29146" y="136398"/>
                  </a:lnTo>
                  <a:lnTo>
                    <a:pt x="31153" y="134086"/>
                  </a:lnTo>
                  <a:lnTo>
                    <a:pt x="35407" y="128993"/>
                  </a:lnTo>
                  <a:lnTo>
                    <a:pt x="36334" y="127698"/>
                  </a:lnTo>
                  <a:lnTo>
                    <a:pt x="41808" y="120078"/>
                  </a:lnTo>
                  <a:lnTo>
                    <a:pt x="44373" y="116344"/>
                  </a:lnTo>
                  <a:lnTo>
                    <a:pt x="45821" y="112445"/>
                  </a:lnTo>
                  <a:lnTo>
                    <a:pt x="52133" y="106680"/>
                  </a:lnTo>
                  <a:lnTo>
                    <a:pt x="76936" y="75082"/>
                  </a:lnTo>
                  <a:lnTo>
                    <a:pt x="78295" y="70815"/>
                  </a:lnTo>
                  <a:lnTo>
                    <a:pt x="78905" y="68910"/>
                  </a:lnTo>
                  <a:lnTo>
                    <a:pt x="79019" y="67437"/>
                  </a:lnTo>
                  <a:lnTo>
                    <a:pt x="79641" y="66738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9403" y="606647"/>
              <a:ext cx="591326" cy="29875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7377" y="649768"/>
              <a:ext cx="244377" cy="19372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803399" y="4962532"/>
              <a:ext cx="38100" cy="98425"/>
            </a:xfrm>
            <a:custGeom>
              <a:avLst/>
              <a:gdLst/>
              <a:ahLst/>
              <a:cxnLst/>
              <a:rect l="l" t="t" r="r" b="b"/>
              <a:pathLst>
                <a:path w="38100" h="98425">
                  <a:moveTo>
                    <a:pt x="8026" y="36709"/>
                  </a:moveTo>
                  <a:lnTo>
                    <a:pt x="1520" y="75226"/>
                  </a:lnTo>
                  <a:lnTo>
                    <a:pt x="0" y="94052"/>
                  </a:lnTo>
                  <a:lnTo>
                    <a:pt x="2966" y="97461"/>
                  </a:lnTo>
                  <a:lnTo>
                    <a:pt x="10292" y="97969"/>
                  </a:lnTo>
                  <a:lnTo>
                    <a:pt x="13379" y="95777"/>
                  </a:lnTo>
                  <a:lnTo>
                    <a:pt x="18083" y="78463"/>
                  </a:lnTo>
                  <a:lnTo>
                    <a:pt x="21824" y="64413"/>
                  </a:lnTo>
                  <a:lnTo>
                    <a:pt x="25474" y="50340"/>
                  </a:lnTo>
                  <a:lnTo>
                    <a:pt x="26783" y="45120"/>
                  </a:lnTo>
                  <a:lnTo>
                    <a:pt x="21727" y="45120"/>
                  </a:lnTo>
                  <a:lnTo>
                    <a:pt x="10956" y="42014"/>
                  </a:lnTo>
                  <a:lnTo>
                    <a:pt x="8026" y="36709"/>
                  </a:lnTo>
                  <a:close/>
                </a:path>
                <a:path w="38100" h="98425">
                  <a:moveTo>
                    <a:pt x="16254" y="22654"/>
                  </a:moveTo>
                  <a:lnTo>
                    <a:pt x="10910" y="25774"/>
                  </a:lnTo>
                  <a:lnTo>
                    <a:pt x="9381" y="31079"/>
                  </a:lnTo>
                  <a:lnTo>
                    <a:pt x="8026" y="36709"/>
                  </a:lnTo>
                  <a:lnTo>
                    <a:pt x="10956" y="42014"/>
                  </a:lnTo>
                  <a:lnTo>
                    <a:pt x="21727" y="45120"/>
                  </a:lnTo>
                  <a:lnTo>
                    <a:pt x="27350" y="42014"/>
                  </a:lnTo>
                  <a:lnTo>
                    <a:pt x="29027" y="36161"/>
                  </a:lnTo>
                  <a:lnTo>
                    <a:pt x="30314" y="30742"/>
                  </a:lnTo>
                  <a:lnTo>
                    <a:pt x="28107" y="27099"/>
                  </a:lnTo>
                  <a:lnTo>
                    <a:pt x="26878" y="27099"/>
                  </a:lnTo>
                  <a:lnTo>
                    <a:pt x="21730" y="24952"/>
                  </a:lnTo>
                  <a:lnTo>
                    <a:pt x="21294" y="23892"/>
                  </a:lnTo>
                  <a:lnTo>
                    <a:pt x="16254" y="22654"/>
                  </a:lnTo>
                  <a:close/>
                </a:path>
                <a:path w="38100" h="98425">
                  <a:moveTo>
                    <a:pt x="30314" y="30742"/>
                  </a:moveTo>
                  <a:lnTo>
                    <a:pt x="28961" y="36389"/>
                  </a:lnTo>
                  <a:lnTo>
                    <a:pt x="27350" y="42014"/>
                  </a:lnTo>
                  <a:lnTo>
                    <a:pt x="21727" y="45120"/>
                  </a:lnTo>
                  <a:lnTo>
                    <a:pt x="26783" y="45120"/>
                  </a:lnTo>
                  <a:lnTo>
                    <a:pt x="29027" y="36161"/>
                  </a:lnTo>
                  <a:lnTo>
                    <a:pt x="30275" y="31079"/>
                  </a:lnTo>
                  <a:lnTo>
                    <a:pt x="30314" y="30742"/>
                  </a:lnTo>
                  <a:close/>
                </a:path>
                <a:path w="38100" h="98425">
                  <a:moveTo>
                    <a:pt x="9394" y="31031"/>
                  </a:moveTo>
                  <a:lnTo>
                    <a:pt x="7849" y="36389"/>
                  </a:lnTo>
                  <a:lnTo>
                    <a:pt x="8026" y="36709"/>
                  </a:lnTo>
                  <a:lnTo>
                    <a:pt x="9394" y="31031"/>
                  </a:lnTo>
                  <a:close/>
                </a:path>
                <a:path w="38100" h="98425">
                  <a:moveTo>
                    <a:pt x="10910" y="25774"/>
                  </a:moveTo>
                  <a:lnTo>
                    <a:pt x="9394" y="31031"/>
                  </a:lnTo>
                  <a:lnTo>
                    <a:pt x="10910" y="25774"/>
                  </a:lnTo>
                  <a:close/>
                </a:path>
                <a:path w="38100" h="98425">
                  <a:moveTo>
                    <a:pt x="31645" y="25138"/>
                  </a:moveTo>
                  <a:lnTo>
                    <a:pt x="27862" y="26694"/>
                  </a:lnTo>
                  <a:lnTo>
                    <a:pt x="30314" y="30742"/>
                  </a:lnTo>
                  <a:lnTo>
                    <a:pt x="31645" y="25138"/>
                  </a:lnTo>
                  <a:close/>
                </a:path>
                <a:path w="38100" h="98425">
                  <a:moveTo>
                    <a:pt x="21294" y="23892"/>
                  </a:moveTo>
                  <a:lnTo>
                    <a:pt x="21730" y="24952"/>
                  </a:lnTo>
                  <a:lnTo>
                    <a:pt x="26878" y="27099"/>
                  </a:lnTo>
                  <a:lnTo>
                    <a:pt x="27862" y="26694"/>
                  </a:lnTo>
                  <a:lnTo>
                    <a:pt x="27016" y="25298"/>
                  </a:lnTo>
                  <a:lnTo>
                    <a:pt x="21294" y="23892"/>
                  </a:lnTo>
                  <a:close/>
                </a:path>
                <a:path w="38100" h="98425">
                  <a:moveTo>
                    <a:pt x="27862" y="26694"/>
                  </a:moveTo>
                  <a:lnTo>
                    <a:pt x="26878" y="27099"/>
                  </a:lnTo>
                  <a:lnTo>
                    <a:pt x="28107" y="27099"/>
                  </a:lnTo>
                  <a:lnTo>
                    <a:pt x="27862" y="26694"/>
                  </a:lnTo>
                  <a:close/>
                </a:path>
                <a:path w="38100" h="98425">
                  <a:moveTo>
                    <a:pt x="20886" y="22899"/>
                  </a:moveTo>
                  <a:lnTo>
                    <a:pt x="21294" y="23892"/>
                  </a:lnTo>
                  <a:lnTo>
                    <a:pt x="27016" y="25298"/>
                  </a:lnTo>
                  <a:lnTo>
                    <a:pt x="27862" y="26694"/>
                  </a:lnTo>
                  <a:lnTo>
                    <a:pt x="31645" y="25138"/>
                  </a:lnTo>
                  <a:lnTo>
                    <a:pt x="31769" y="24617"/>
                  </a:lnTo>
                  <a:lnTo>
                    <a:pt x="26846" y="24617"/>
                  </a:lnTo>
                  <a:lnTo>
                    <a:pt x="20886" y="22899"/>
                  </a:lnTo>
                  <a:close/>
                </a:path>
                <a:path w="38100" h="98425">
                  <a:moveTo>
                    <a:pt x="14977" y="11673"/>
                  </a:moveTo>
                  <a:lnTo>
                    <a:pt x="10910" y="25774"/>
                  </a:lnTo>
                  <a:lnTo>
                    <a:pt x="16254" y="22654"/>
                  </a:lnTo>
                  <a:lnTo>
                    <a:pt x="20037" y="22654"/>
                  </a:lnTo>
                  <a:lnTo>
                    <a:pt x="16596" y="21661"/>
                  </a:lnTo>
                  <a:lnTo>
                    <a:pt x="13641" y="16309"/>
                  </a:lnTo>
                  <a:lnTo>
                    <a:pt x="14977" y="11673"/>
                  </a:lnTo>
                  <a:close/>
                </a:path>
                <a:path w="38100" h="98425">
                  <a:moveTo>
                    <a:pt x="35097" y="8560"/>
                  </a:moveTo>
                  <a:lnTo>
                    <a:pt x="35427" y="10614"/>
                  </a:lnTo>
                  <a:lnTo>
                    <a:pt x="35396" y="11177"/>
                  </a:lnTo>
                  <a:lnTo>
                    <a:pt x="35111" y="12887"/>
                  </a:lnTo>
                  <a:lnTo>
                    <a:pt x="34146" y="14701"/>
                  </a:lnTo>
                  <a:lnTo>
                    <a:pt x="33742" y="16309"/>
                  </a:lnTo>
                  <a:lnTo>
                    <a:pt x="31645" y="25138"/>
                  </a:lnTo>
                  <a:lnTo>
                    <a:pt x="35373" y="23605"/>
                  </a:lnTo>
                  <a:lnTo>
                    <a:pt x="37586" y="19305"/>
                  </a:lnTo>
                  <a:lnTo>
                    <a:pt x="36073" y="12835"/>
                  </a:lnTo>
                  <a:lnTo>
                    <a:pt x="35524" y="10614"/>
                  </a:lnTo>
                  <a:lnTo>
                    <a:pt x="35097" y="8560"/>
                  </a:lnTo>
                  <a:close/>
                </a:path>
                <a:path w="38100" h="98425">
                  <a:moveTo>
                    <a:pt x="21614" y="3272"/>
                  </a:moveTo>
                  <a:lnTo>
                    <a:pt x="16957" y="5990"/>
                  </a:lnTo>
                  <a:lnTo>
                    <a:pt x="15919" y="8560"/>
                  </a:lnTo>
                  <a:lnTo>
                    <a:pt x="15907" y="8747"/>
                  </a:lnTo>
                  <a:lnTo>
                    <a:pt x="16773" y="12887"/>
                  </a:lnTo>
                  <a:lnTo>
                    <a:pt x="16958" y="13465"/>
                  </a:lnTo>
                  <a:lnTo>
                    <a:pt x="18205" y="16309"/>
                  </a:lnTo>
                  <a:lnTo>
                    <a:pt x="19004" y="18322"/>
                  </a:lnTo>
                  <a:lnTo>
                    <a:pt x="20886" y="22899"/>
                  </a:lnTo>
                  <a:lnTo>
                    <a:pt x="26846" y="24617"/>
                  </a:lnTo>
                  <a:lnTo>
                    <a:pt x="32199" y="21661"/>
                  </a:lnTo>
                  <a:lnTo>
                    <a:pt x="33810" y="16022"/>
                  </a:lnTo>
                  <a:lnTo>
                    <a:pt x="34961" y="11177"/>
                  </a:lnTo>
                  <a:lnTo>
                    <a:pt x="34848" y="10614"/>
                  </a:lnTo>
                  <a:lnTo>
                    <a:pt x="31818" y="5697"/>
                  </a:lnTo>
                  <a:lnTo>
                    <a:pt x="21614" y="3272"/>
                  </a:lnTo>
                  <a:close/>
                </a:path>
                <a:path w="38100" h="98425">
                  <a:moveTo>
                    <a:pt x="33810" y="16022"/>
                  </a:moveTo>
                  <a:lnTo>
                    <a:pt x="32197" y="21662"/>
                  </a:lnTo>
                  <a:lnTo>
                    <a:pt x="26846" y="24617"/>
                  </a:lnTo>
                  <a:lnTo>
                    <a:pt x="31769" y="24617"/>
                  </a:lnTo>
                  <a:lnTo>
                    <a:pt x="33810" y="16022"/>
                  </a:lnTo>
                  <a:close/>
                </a:path>
                <a:path w="38100" h="98425">
                  <a:moveTo>
                    <a:pt x="20037" y="22654"/>
                  </a:moveTo>
                  <a:lnTo>
                    <a:pt x="16254" y="22654"/>
                  </a:lnTo>
                  <a:lnTo>
                    <a:pt x="21294" y="23892"/>
                  </a:lnTo>
                  <a:lnTo>
                    <a:pt x="20886" y="22899"/>
                  </a:lnTo>
                  <a:lnTo>
                    <a:pt x="20037" y="22654"/>
                  </a:lnTo>
                  <a:close/>
                </a:path>
                <a:path w="38100" h="98425">
                  <a:moveTo>
                    <a:pt x="15885" y="8642"/>
                  </a:moveTo>
                  <a:lnTo>
                    <a:pt x="15118" y="11184"/>
                  </a:lnTo>
                  <a:lnTo>
                    <a:pt x="13641" y="16309"/>
                  </a:lnTo>
                  <a:lnTo>
                    <a:pt x="16597" y="21662"/>
                  </a:lnTo>
                  <a:lnTo>
                    <a:pt x="20886" y="22899"/>
                  </a:lnTo>
                  <a:lnTo>
                    <a:pt x="19004" y="18322"/>
                  </a:lnTo>
                  <a:lnTo>
                    <a:pt x="18084" y="16022"/>
                  </a:lnTo>
                  <a:lnTo>
                    <a:pt x="16958" y="13465"/>
                  </a:lnTo>
                  <a:lnTo>
                    <a:pt x="16756" y="12835"/>
                  </a:lnTo>
                  <a:lnTo>
                    <a:pt x="15885" y="8642"/>
                  </a:lnTo>
                  <a:close/>
                </a:path>
                <a:path w="38100" h="98425">
                  <a:moveTo>
                    <a:pt x="32448" y="3272"/>
                  </a:moveTo>
                  <a:lnTo>
                    <a:pt x="21614" y="3272"/>
                  </a:lnTo>
                  <a:lnTo>
                    <a:pt x="31818" y="5697"/>
                  </a:lnTo>
                  <a:lnTo>
                    <a:pt x="34848" y="10614"/>
                  </a:lnTo>
                  <a:lnTo>
                    <a:pt x="34961" y="11177"/>
                  </a:lnTo>
                  <a:lnTo>
                    <a:pt x="34125" y="14696"/>
                  </a:lnTo>
                  <a:lnTo>
                    <a:pt x="35111" y="12887"/>
                  </a:lnTo>
                  <a:lnTo>
                    <a:pt x="35396" y="11177"/>
                  </a:lnTo>
                  <a:lnTo>
                    <a:pt x="35427" y="10614"/>
                  </a:lnTo>
                  <a:lnTo>
                    <a:pt x="35097" y="8560"/>
                  </a:lnTo>
                  <a:lnTo>
                    <a:pt x="34547" y="5916"/>
                  </a:lnTo>
                  <a:lnTo>
                    <a:pt x="33260" y="3827"/>
                  </a:lnTo>
                  <a:lnTo>
                    <a:pt x="32448" y="3272"/>
                  </a:lnTo>
                  <a:close/>
                </a:path>
                <a:path w="38100" h="98425">
                  <a:moveTo>
                    <a:pt x="15871" y="8573"/>
                  </a:moveTo>
                  <a:lnTo>
                    <a:pt x="15120" y="11177"/>
                  </a:lnTo>
                  <a:lnTo>
                    <a:pt x="15843" y="8747"/>
                  </a:lnTo>
                  <a:lnTo>
                    <a:pt x="15871" y="8573"/>
                  </a:lnTo>
                  <a:close/>
                </a:path>
                <a:path w="38100" h="98425">
                  <a:moveTo>
                    <a:pt x="16957" y="5990"/>
                  </a:moveTo>
                  <a:lnTo>
                    <a:pt x="16546" y="6230"/>
                  </a:lnTo>
                  <a:lnTo>
                    <a:pt x="15875" y="8560"/>
                  </a:lnTo>
                  <a:lnTo>
                    <a:pt x="16957" y="5990"/>
                  </a:lnTo>
                  <a:close/>
                </a:path>
                <a:path w="38100" h="98425">
                  <a:moveTo>
                    <a:pt x="19815" y="1911"/>
                  </a:moveTo>
                  <a:lnTo>
                    <a:pt x="18832" y="2115"/>
                  </a:lnTo>
                  <a:lnTo>
                    <a:pt x="15565" y="7099"/>
                  </a:lnTo>
                  <a:lnTo>
                    <a:pt x="15871" y="8573"/>
                  </a:lnTo>
                  <a:lnTo>
                    <a:pt x="16546" y="6230"/>
                  </a:lnTo>
                  <a:lnTo>
                    <a:pt x="16957" y="5990"/>
                  </a:lnTo>
                  <a:lnTo>
                    <a:pt x="17990" y="3434"/>
                  </a:lnTo>
                  <a:lnTo>
                    <a:pt x="19815" y="1911"/>
                  </a:lnTo>
                  <a:close/>
                </a:path>
                <a:path w="38100" h="98425">
                  <a:moveTo>
                    <a:pt x="34547" y="5916"/>
                  </a:moveTo>
                  <a:lnTo>
                    <a:pt x="35097" y="8560"/>
                  </a:lnTo>
                  <a:lnTo>
                    <a:pt x="34716" y="6191"/>
                  </a:lnTo>
                  <a:lnTo>
                    <a:pt x="34547" y="5916"/>
                  </a:lnTo>
                  <a:close/>
                </a:path>
                <a:path w="38100" h="98425">
                  <a:moveTo>
                    <a:pt x="25827" y="662"/>
                  </a:moveTo>
                  <a:lnTo>
                    <a:pt x="19815" y="1911"/>
                  </a:lnTo>
                  <a:lnTo>
                    <a:pt x="17990" y="3434"/>
                  </a:lnTo>
                  <a:lnTo>
                    <a:pt x="16957" y="5990"/>
                  </a:lnTo>
                  <a:lnTo>
                    <a:pt x="21614" y="3272"/>
                  </a:lnTo>
                  <a:lnTo>
                    <a:pt x="32448" y="3272"/>
                  </a:lnTo>
                  <a:lnTo>
                    <a:pt x="30392" y="1866"/>
                  </a:lnTo>
                  <a:lnTo>
                    <a:pt x="29646" y="1490"/>
                  </a:lnTo>
                  <a:lnTo>
                    <a:pt x="28073" y="937"/>
                  </a:lnTo>
                  <a:lnTo>
                    <a:pt x="27250" y="765"/>
                  </a:lnTo>
                  <a:lnTo>
                    <a:pt x="25827" y="662"/>
                  </a:lnTo>
                  <a:close/>
                </a:path>
                <a:path w="38100" h="98425">
                  <a:moveTo>
                    <a:pt x="29013" y="0"/>
                  </a:moveTo>
                  <a:lnTo>
                    <a:pt x="25827" y="662"/>
                  </a:lnTo>
                  <a:lnTo>
                    <a:pt x="27250" y="765"/>
                  </a:lnTo>
                  <a:lnTo>
                    <a:pt x="28073" y="937"/>
                  </a:lnTo>
                  <a:lnTo>
                    <a:pt x="29646" y="1490"/>
                  </a:lnTo>
                  <a:lnTo>
                    <a:pt x="30457" y="1911"/>
                  </a:lnTo>
                  <a:lnTo>
                    <a:pt x="33260" y="3827"/>
                  </a:lnTo>
                  <a:lnTo>
                    <a:pt x="34547" y="5916"/>
                  </a:lnTo>
                  <a:lnTo>
                    <a:pt x="33996" y="3267"/>
                  </a:lnTo>
                  <a:lnTo>
                    <a:pt x="29013" y="0"/>
                  </a:lnTo>
                  <a:close/>
                </a:path>
                <a:path w="38100" h="98425">
                  <a:moveTo>
                    <a:pt x="21675" y="359"/>
                  </a:moveTo>
                  <a:lnTo>
                    <a:pt x="19815" y="1911"/>
                  </a:lnTo>
                  <a:lnTo>
                    <a:pt x="25827" y="662"/>
                  </a:lnTo>
                  <a:lnTo>
                    <a:pt x="21675" y="359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87388" y="5612134"/>
              <a:ext cx="873490" cy="32243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6450" y="6119301"/>
              <a:ext cx="400252" cy="28946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53665" y="6069322"/>
              <a:ext cx="392041" cy="39130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02321" y="6094689"/>
              <a:ext cx="466714" cy="32611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63492" y="6074765"/>
              <a:ext cx="848944" cy="2721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3202" y="6034674"/>
              <a:ext cx="310555" cy="2609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45117" y="6068039"/>
              <a:ext cx="419040" cy="2755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94480" y="6079686"/>
              <a:ext cx="425446" cy="33865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18857" y="5146055"/>
              <a:ext cx="91512" cy="6420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194256" y="5372243"/>
              <a:ext cx="680085" cy="450850"/>
            </a:xfrm>
            <a:custGeom>
              <a:avLst/>
              <a:gdLst/>
              <a:ahLst/>
              <a:cxnLst/>
              <a:rect l="l" t="t" r="r" b="b"/>
              <a:pathLst>
                <a:path w="680085" h="450850">
                  <a:moveTo>
                    <a:pt x="567324" y="212169"/>
                  </a:moveTo>
                  <a:lnTo>
                    <a:pt x="566876" y="204032"/>
                  </a:lnTo>
                  <a:lnTo>
                    <a:pt x="561471" y="204602"/>
                  </a:lnTo>
                  <a:lnTo>
                    <a:pt x="551108" y="213881"/>
                  </a:lnTo>
                  <a:lnTo>
                    <a:pt x="541574" y="222275"/>
                  </a:lnTo>
                  <a:lnTo>
                    <a:pt x="511938" y="247663"/>
                  </a:lnTo>
                  <a:lnTo>
                    <a:pt x="468748" y="282787"/>
                  </a:lnTo>
                  <a:lnTo>
                    <a:pt x="415226" y="317238"/>
                  </a:lnTo>
                  <a:lnTo>
                    <a:pt x="352924" y="348438"/>
                  </a:lnTo>
                  <a:lnTo>
                    <a:pt x="287918" y="371315"/>
                  </a:lnTo>
                  <a:lnTo>
                    <a:pt x="222714" y="385160"/>
                  </a:lnTo>
                  <a:lnTo>
                    <a:pt x="166285" y="390811"/>
                  </a:lnTo>
                  <a:lnTo>
                    <a:pt x="119693" y="388392"/>
                  </a:lnTo>
                  <a:lnTo>
                    <a:pt x="80345" y="377796"/>
                  </a:lnTo>
                  <a:lnTo>
                    <a:pt x="34383" y="345838"/>
                  </a:lnTo>
                  <a:lnTo>
                    <a:pt x="12930" y="312660"/>
                  </a:lnTo>
                  <a:lnTo>
                    <a:pt x="1264" y="271315"/>
                  </a:lnTo>
                  <a:lnTo>
                    <a:pt x="0" y="248113"/>
                  </a:lnTo>
                  <a:lnTo>
                    <a:pt x="1781" y="223224"/>
                  </a:lnTo>
                  <a:lnTo>
                    <a:pt x="16272" y="173044"/>
                  </a:lnTo>
                  <a:lnTo>
                    <a:pt x="46528" y="125428"/>
                  </a:lnTo>
                  <a:lnTo>
                    <a:pt x="91157" y="82428"/>
                  </a:lnTo>
                  <a:lnTo>
                    <a:pt x="148764" y="46100"/>
                  </a:lnTo>
                  <a:lnTo>
                    <a:pt x="216738" y="18927"/>
                  </a:lnTo>
                  <a:lnTo>
                    <a:pt x="292467" y="3393"/>
                  </a:lnTo>
                  <a:lnTo>
                    <a:pt x="331795" y="116"/>
                  </a:lnTo>
                  <a:lnTo>
                    <a:pt x="370175" y="0"/>
                  </a:lnTo>
                  <a:lnTo>
                    <a:pt x="407606" y="3043"/>
                  </a:lnTo>
                  <a:lnTo>
                    <a:pt x="478850" y="18414"/>
                  </a:lnTo>
                  <a:lnTo>
                    <a:pt x="540887" y="45055"/>
                  </a:lnTo>
                  <a:lnTo>
                    <a:pt x="592590" y="81794"/>
                  </a:lnTo>
                  <a:lnTo>
                    <a:pt x="631828" y="122785"/>
                  </a:lnTo>
                  <a:lnTo>
                    <a:pt x="658572" y="166224"/>
                  </a:lnTo>
                  <a:lnTo>
                    <a:pt x="674779" y="207141"/>
                  </a:lnTo>
                  <a:lnTo>
                    <a:pt x="680047" y="244888"/>
                  </a:lnTo>
                  <a:lnTo>
                    <a:pt x="677034" y="262955"/>
                  </a:lnTo>
                  <a:lnTo>
                    <a:pt x="658986" y="297661"/>
                  </a:lnTo>
                  <a:lnTo>
                    <a:pt x="625561" y="331081"/>
                  </a:lnTo>
                  <a:lnTo>
                    <a:pt x="577412" y="363839"/>
                  </a:lnTo>
                  <a:lnTo>
                    <a:pt x="518628" y="394299"/>
                  </a:lnTo>
                  <a:lnTo>
                    <a:pt x="453299" y="420826"/>
                  </a:lnTo>
                  <a:lnTo>
                    <a:pt x="383867" y="440441"/>
                  </a:lnTo>
                  <a:lnTo>
                    <a:pt x="312775" y="450168"/>
                  </a:lnTo>
                  <a:lnTo>
                    <a:pt x="278103" y="450561"/>
                  </a:lnTo>
                  <a:lnTo>
                    <a:pt x="246010" y="446958"/>
                  </a:lnTo>
                  <a:lnTo>
                    <a:pt x="189558" y="427761"/>
                  </a:lnTo>
                  <a:lnTo>
                    <a:pt x="145593" y="395873"/>
                  </a:lnTo>
                  <a:lnTo>
                    <a:pt x="116282" y="354589"/>
                  </a:lnTo>
                  <a:lnTo>
                    <a:pt x="101343" y="306801"/>
                  </a:lnTo>
                  <a:lnTo>
                    <a:pt x="100487" y="255400"/>
                  </a:lnTo>
                  <a:lnTo>
                    <a:pt x="115154" y="204890"/>
                  </a:lnTo>
                  <a:lnTo>
                    <a:pt x="146782" y="159772"/>
                  </a:lnTo>
                  <a:lnTo>
                    <a:pt x="192937" y="121409"/>
                  </a:lnTo>
                  <a:lnTo>
                    <a:pt x="251185" y="91162"/>
                  </a:lnTo>
                  <a:lnTo>
                    <a:pt x="317866" y="69923"/>
                  </a:lnTo>
                  <a:lnTo>
                    <a:pt x="389319" y="58582"/>
                  </a:lnTo>
                  <a:lnTo>
                    <a:pt x="460127" y="58864"/>
                  </a:lnTo>
                  <a:lnTo>
                    <a:pt x="524872" y="72491"/>
                  </a:lnTo>
                  <a:lnTo>
                    <a:pt x="579870" y="95157"/>
                  </a:lnTo>
                  <a:lnTo>
                    <a:pt x="621433" y="122554"/>
                  </a:lnTo>
                  <a:lnTo>
                    <a:pt x="648334" y="152457"/>
                  </a:lnTo>
                  <a:lnTo>
                    <a:pt x="658431" y="198045"/>
                  </a:lnTo>
                  <a:lnTo>
                    <a:pt x="626329" y="247072"/>
                  </a:lnTo>
                  <a:lnTo>
                    <a:pt x="584803" y="280241"/>
                  </a:lnTo>
                  <a:lnTo>
                    <a:pt x="532392" y="311555"/>
                  </a:lnTo>
                  <a:lnTo>
                    <a:pt x="475418" y="337887"/>
                  </a:lnTo>
                  <a:lnTo>
                    <a:pt x="420206" y="356110"/>
                  </a:lnTo>
                  <a:lnTo>
                    <a:pt x="367473" y="364812"/>
                  </a:lnTo>
                  <a:lnTo>
                    <a:pt x="317934" y="362578"/>
                  </a:lnTo>
                  <a:lnTo>
                    <a:pt x="274638" y="349693"/>
                  </a:lnTo>
                  <a:lnTo>
                    <a:pt x="240632" y="326439"/>
                  </a:lnTo>
                  <a:lnTo>
                    <a:pt x="209946" y="283570"/>
                  </a:lnTo>
                  <a:lnTo>
                    <a:pt x="206769" y="241620"/>
                  </a:lnTo>
                  <a:lnTo>
                    <a:pt x="233321" y="204946"/>
                  </a:lnTo>
                  <a:lnTo>
                    <a:pt x="265086" y="183575"/>
                  </a:lnTo>
                  <a:lnTo>
                    <a:pt x="305874" y="165094"/>
                  </a:lnTo>
                  <a:lnTo>
                    <a:pt x="347158" y="152142"/>
                  </a:lnTo>
                  <a:lnTo>
                    <a:pt x="386624" y="145059"/>
                  </a:lnTo>
                  <a:lnTo>
                    <a:pt x="432051" y="144306"/>
                  </a:lnTo>
                  <a:lnTo>
                    <a:pt x="462838" y="170372"/>
                  </a:lnTo>
                  <a:lnTo>
                    <a:pt x="418688" y="196795"/>
                  </a:lnTo>
                  <a:lnTo>
                    <a:pt x="370567" y="210519"/>
                  </a:lnTo>
                  <a:lnTo>
                    <a:pt x="316935" y="219225"/>
                  </a:lnTo>
                  <a:lnTo>
                    <a:pt x="269158" y="222146"/>
                  </a:lnTo>
                  <a:lnTo>
                    <a:pt x="228354" y="215448"/>
                  </a:lnTo>
                  <a:lnTo>
                    <a:pt x="264129" y="180735"/>
                  </a:lnTo>
                  <a:lnTo>
                    <a:pt x="311312" y="160554"/>
                  </a:lnTo>
                  <a:lnTo>
                    <a:pt x="361151" y="145697"/>
                  </a:lnTo>
                  <a:lnTo>
                    <a:pt x="399519" y="140772"/>
                  </a:lnTo>
                  <a:lnTo>
                    <a:pt x="418902" y="190741"/>
                  </a:lnTo>
                  <a:lnTo>
                    <a:pt x="410719" y="218979"/>
                  </a:lnTo>
                </a:path>
              </a:pathLst>
            </a:custGeom>
            <a:ln w="16625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729694" y="3232076"/>
              <a:ext cx="355600" cy="925830"/>
            </a:xfrm>
            <a:custGeom>
              <a:avLst/>
              <a:gdLst/>
              <a:ahLst/>
              <a:cxnLst/>
              <a:rect l="l" t="t" r="r" b="b"/>
              <a:pathLst>
                <a:path w="355600" h="925829">
                  <a:moveTo>
                    <a:pt x="1315" y="21382"/>
                  </a:moveTo>
                  <a:lnTo>
                    <a:pt x="0" y="12040"/>
                  </a:lnTo>
                  <a:lnTo>
                    <a:pt x="1081" y="5362"/>
                  </a:lnTo>
                  <a:lnTo>
                    <a:pt x="4561" y="1349"/>
                  </a:lnTo>
                  <a:lnTo>
                    <a:pt x="10438" y="0"/>
                  </a:lnTo>
                  <a:lnTo>
                    <a:pt x="16667" y="1466"/>
                  </a:lnTo>
                  <a:lnTo>
                    <a:pt x="25261" y="5891"/>
                  </a:lnTo>
                  <a:lnTo>
                    <a:pt x="36222" y="13274"/>
                  </a:lnTo>
                  <a:lnTo>
                    <a:pt x="49550" y="23616"/>
                  </a:lnTo>
                  <a:lnTo>
                    <a:pt x="64928" y="35986"/>
                  </a:lnTo>
                  <a:lnTo>
                    <a:pt x="82053" y="49453"/>
                  </a:lnTo>
                  <a:lnTo>
                    <a:pt x="100923" y="64018"/>
                  </a:lnTo>
                  <a:lnTo>
                    <a:pt x="121538" y="79680"/>
                  </a:lnTo>
                  <a:lnTo>
                    <a:pt x="143182" y="96578"/>
                  </a:lnTo>
                  <a:lnTo>
                    <a:pt x="187403" y="134501"/>
                  </a:lnTo>
                  <a:lnTo>
                    <a:pt x="231863" y="178022"/>
                  </a:lnTo>
                  <a:lnTo>
                    <a:pt x="270534" y="227719"/>
                  </a:lnTo>
                  <a:lnTo>
                    <a:pt x="302247" y="283406"/>
                  </a:lnTo>
                  <a:lnTo>
                    <a:pt x="325986" y="343398"/>
                  </a:lnTo>
                  <a:lnTo>
                    <a:pt x="341853" y="407004"/>
                  </a:lnTo>
                  <a:lnTo>
                    <a:pt x="351478" y="471766"/>
                  </a:lnTo>
                  <a:lnTo>
                    <a:pt x="355125" y="536286"/>
                  </a:lnTo>
                  <a:lnTo>
                    <a:pt x="354686" y="566346"/>
                  </a:lnTo>
                  <a:lnTo>
                    <a:pt x="349272" y="621075"/>
                  </a:lnTo>
                  <a:lnTo>
                    <a:pt x="337431" y="670073"/>
                  </a:lnTo>
                  <a:lnTo>
                    <a:pt x="318778" y="714801"/>
                  </a:lnTo>
                  <a:lnTo>
                    <a:pt x="294515" y="756833"/>
                  </a:lnTo>
                  <a:lnTo>
                    <a:pt x="265840" y="797746"/>
                  </a:lnTo>
                  <a:lnTo>
                    <a:pt x="235493" y="834931"/>
                  </a:lnTo>
                  <a:lnTo>
                    <a:pt x="206217" y="865779"/>
                  </a:lnTo>
                  <a:lnTo>
                    <a:pt x="165744" y="902606"/>
                  </a:lnTo>
                  <a:lnTo>
                    <a:pt x="149218" y="915838"/>
                  </a:lnTo>
                  <a:lnTo>
                    <a:pt x="135164" y="925614"/>
                  </a:lnTo>
                </a:path>
              </a:pathLst>
            </a:custGeom>
            <a:ln w="166254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40739" y="5071999"/>
            <a:ext cx="3684270" cy="97028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55600" marR="5080" indent="-343535">
              <a:lnSpc>
                <a:spcPct val="90900"/>
              </a:lnSpc>
              <a:spcBef>
                <a:spcPts val="335"/>
              </a:spcBef>
              <a:buSzPct val="59090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table size</a:t>
            </a:r>
            <a:r>
              <a:rPr sz="22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2200" b="1" i="1" spc="13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must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be a </a:t>
            </a:r>
            <a:r>
              <a:rPr sz="2200" spc="-67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prime to allow probing of 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all</a:t>
            </a:r>
            <a:r>
              <a:rPr sz="22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cells</a:t>
            </a:r>
            <a:endParaRPr sz="2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0"/>
            <a:ext cx="5782310" cy="7477125"/>
            <a:chOff x="-3175" y="0"/>
            <a:chExt cx="5782310" cy="7477125"/>
          </a:xfrm>
        </p:grpSpPr>
        <p:sp>
          <p:nvSpPr>
            <p:cNvPr id="3" name="object 3"/>
            <p:cNvSpPr/>
            <p:nvPr/>
          </p:nvSpPr>
          <p:spPr>
            <a:xfrm>
              <a:off x="176479" y="228066"/>
              <a:ext cx="123189" cy="238125"/>
            </a:xfrm>
            <a:custGeom>
              <a:avLst/>
              <a:gdLst/>
              <a:ahLst/>
              <a:cxnLst/>
              <a:rect l="l" t="t" r="r" b="b"/>
              <a:pathLst>
                <a:path w="123189" h="238125">
                  <a:moveTo>
                    <a:pt x="122859" y="90982"/>
                  </a:moveTo>
                  <a:lnTo>
                    <a:pt x="122707" y="84683"/>
                  </a:lnTo>
                  <a:lnTo>
                    <a:pt x="120662" y="82638"/>
                  </a:lnTo>
                  <a:lnTo>
                    <a:pt x="120205" y="82194"/>
                  </a:lnTo>
                  <a:lnTo>
                    <a:pt x="102095" y="81902"/>
                  </a:lnTo>
                  <a:lnTo>
                    <a:pt x="94589" y="81902"/>
                  </a:lnTo>
                  <a:lnTo>
                    <a:pt x="75095" y="82232"/>
                  </a:lnTo>
                  <a:lnTo>
                    <a:pt x="69176" y="83235"/>
                  </a:lnTo>
                  <a:lnTo>
                    <a:pt x="72821" y="82638"/>
                  </a:lnTo>
                  <a:lnTo>
                    <a:pt x="65557" y="83845"/>
                  </a:lnTo>
                  <a:lnTo>
                    <a:pt x="42062" y="96989"/>
                  </a:lnTo>
                  <a:lnTo>
                    <a:pt x="35572" y="101346"/>
                  </a:lnTo>
                  <a:lnTo>
                    <a:pt x="33020" y="103047"/>
                  </a:lnTo>
                  <a:lnTo>
                    <a:pt x="27546" y="106832"/>
                  </a:lnTo>
                  <a:lnTo>
                    <a:pt x="27152" y="82702"/>
                  </a:lnTo>
                  <a:lnTo>
                    <a:pt x="26860" y="57111"/>
                  </a:lnTo>
                  <a:lnTo>
                    <a:pt x="26657" y="31521"/>
                  </a:lnTo>
                  <a:lnTo>
                    <a:pt x="26504" y="2641"/>
                  </a:lnTo>
                  <a:lnTo>
                    <a:pt x="23850" y="0"/>
                  </a:lnTo>
                  <a:lnTo>
                    <a:pt x="17335" y="38"/>
                  </a:lnTo>
                  <a:lnTo>
                    <a:pt x="14706" y="2654"/>
                  </a:lnTo>
                  <a:lnTo>
                    <a:pt x="14414" y="31534"/>
                  </a:lnTo>
                  <a:lnTo>
                    <a:pt x="14249" y="57111"/>
                  </a:lnTo>
                  <a:lnTo>
                    <a:pt x="14262" y="108292"/>
                  </a:lnTo>
                  <a:lnTo>
                    <a:pt x="14312" y="116916"/>
                  </a:lnTo>
                  <a:lnTo>
                    <a:pt x="2628" y="131940"/>
                  </a:lnTo>
                  <a:lnTo>
                    <a:pt x="749" y="140195"/>
                  </a:lnTo>
                  <a:lnTo>
                    <a:pt x="0" y="143497"/>
                  </a:lnTo>
                  <a:lnTo>
                    <a:pt x="4025" y="150190"/>
                  </a:lnTo>
                  <a:lnTo>
                    <a:pt x="6337" y="152069"/>
                  </a:lnTo>
                  <a:lnTo>
                    <a:pt x="12979" y="157391"/>
                  </a:lnTo>
                  <a:lnTo>
                    <a:pt x="15151" y="159143"/>
                  </a:lnTo>
                  <a:lnTo>
                    <a:pt x="15519" y="167474"/>
                  </a:lnTo>
                  <a:lnTo>
                    <a:pt x="15684" y="171361"/>
                  </a:lnTo>
                  <a:lnTo>
                    <a:pt x="15900" y="175221"/>
                  </a:lnTo>
                  <a:lnTo>
                    <a:pt x="16027" y="175336"/>
                  </a:lnTo>
                  <a:lnTo>
                    <a:pt x="16560" y="181521"/>
                  </a:lnTo>
                  <a:lnTo>
                    <a:pt x="28028" y="218414"/>
                  </a:lnTo>
                  <a:lnTo>
                    <a:pt x="47193" y="237617"/>
                  </a:lnTo>
                  <a:lnTo>
                    <a:pt x="50165" y="236956"/>
                  </a:lnTo>
                  <a:lnTo>
                    <a:pt x="52844" y="232727"/>
                  </a:lnTo>
                  <a:lnTo>
                    <a:pt x="52476" y="230124"/>
                  </a:lnTo>
                  <a:lnTo>
                    <a:pt x="50723" y="228561"/>
                  </a:lnTo>
                  <a:lnTo>
                    <a:pt x="46062" y="223697"/>
                  </a:lnTo>
                  <a:lnTo>
                    <a:pt x="30403" y="179603"/>
                  </a:lnTo>
                  <a:lnTo>
                    <a:pt x="30289" y="178168"/>
                  </a:lnTo>
                  <a:lnTo>
                    <a:pt x="29679" y="170878"/>
                  </a:lnTo>
                  <a:lnTo>
                    <a:pt x="29857" y="174447"/>
                  </a:lnTo>
                  <a:lnTo>
                    <a:pt x="29413" y="166700"/>
                  </a:lnTo>
                  <a:lnTo>
                    <a:pt x="29679" y="170878"/>
                  </a:lnTo>
                  <a:lnTo>
                    <a:pt x="29324" y="164439"/>
                  </a:lnTo>
                  <a:lnTo>
                    <a:pt x="31737" y="165138"/>
                  </a:lnTo>
                  <a:lnTo>
                    <a:pt x="36474" y="166509"/>
                  </a:lnTo>
                  <a:lnTo>
                    <a:pt x="36652" y="166420"/>
                  </a:lnTo>
                  <a:lnTo>
                    <a:pt x="74752" y="172770"/>
                  </a:lnTo>
                  <a:lnTo>
                    <a:pt x="114058" y="176898"/>
                  </a:lnTo>
                  <a:lnTo>
                    <a:pt x="116497" y="174879"/>
                  </a:lnTo>
                  <a:lnTo>
                    <a:pt x="116992" y="169557"/>
                  </a:lnTo>
                  <a:lnTo>
                    <a:pt x="115227" y="167220"/>
                  </a:lnTo>
                  <a:lnTo>
                    <a:pt x="98907" y="164134"/>
                  </a:lnTo>
                  <a:lnTo>
                    <a:pt x="76936" y="159816"/>
                  </a:lnTo>
                  <a:lnTo>
                    <a:pt x="36703" y="150545"/>
                  </a:lnTo>
                  <a:lnTo>
                    <a:pt x="27914" y="125107"/>
                  </a:lnTo>
                  <a:lnTo>
                    <a:pt x="35941" y="118706"/>
                  </a:lnTo>
                  <a:lnTo>
                    <a:pt x="50126" y="108648"/>
                  </a:lnTo>
                  <a:lnTo>
                    <a:pt x="52209" y="107175"/>
                  </a:lnTo>
                  <a:lnTo>
                    <a:pt x="57594" y="103517"/>
                  </a:lnTo>
                  <a:lnTo>
                    <a:pt x="65824" y="98831"/>
                  </a:lnTo>
                  <a:lnTo>
                    <a:pt x="68605" y="97104"/>
                  </a:lnTo>
                  <a:lnTo>
                    <a:pt x="71716" y="96431"/>
                  </a:lnTo>
                  <a:lnTo>
                    <a:pt x="76873" y="95427"/>
                  </a:lnTo>
                  <a:lnTo>
                    <a:pt x="82296" y="95161"/>
                  </a:lnTo>
                  <a:lnTo>
                    <a:pt x="94983" y="94437"/>
                  </a:lnTo>
                  <a:lnTo>
                    <a:pt x="109740" y="93903"/>
                  </a:lnTo>
                  <a:lnTo>
                    <a:pt x="120319" y="93637"/>
                  </a:lnTo>
                  <a:lnTo>
                    <a:pt x="122859" y="90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930" y="240231"/>
              <a:ext cx="270375" cy="2088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2" y="766348"/>
              <a:ext cx="259643" cy="2120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5213" y="734415"/>
              <a:ext cx="766445" cy="200660"/>
            </a:xfrm>
            <a:custGeom>
              <a:avLst/>
              <a:gdLst/>
              <a:ahLst/>
              <a:cxnLst/>
              <a:rect l="l" t="t" r="r" b="b"/>
              <a:pathLst>
                <a:path w="766444" h="200659">
                  <a:moveTo>
                    <a:pt x="215" y="153543"/>
                  </a:moveTo>
                  <a:lnTo>
                    <a:pt x="76" y="157861"/>
                  </a:lnTo>
                  <a:lnTo>
                    <a:pt x="215" y="153543"/>
                  </a:lnTo>
                  <a:close/>
                </a:path>
                <a:path w="766444" h="200659">
                  <a:moveTo>
                    <a:pt x="46189" y="25933"/>
                  </a:moveTo>
                  <a:lnTo>
                    <a:pt x="46164" y="22098"/>
                  </a:lnTo>
                  <a:lnTo>
                    <a:pt x="41681" y="17653"/>
                  </a:lnTo>
                  <a:lnTo>
                    <a:pt x="38366" y="17399"/>
                  </a:lnTo>
                  <a:lnTo>
                    <a:pt x="35966" y="19138"/>
                  </a:lnTo>
                  <a:lnTo>
                    <a:pt x="29883" y="24523"/>
                  </a:lnTo>
                  <a:lnTo>
                    <a:pt x="24892" y="30861"/>
                  </a:lnTo>
                  <a:lnTo>
                    <a:pt x="20942" y="37934"/>
                  </a:lnTo>
                  <a:lnTo>
                    <a:pt x="19532" y="41554"/>
                  </a:lnTo>
                  <a:lnTo>
                    <a:pt x="19215" y="41719"/>
                  </a:lnTo>
                  <a:lnTo>
                    <a:pt x="17983" y="45491"/>
                  </a:lnTo>
                  <a:lnTo>
                    <a:pt x="16751" y="49314"/>
                  </a:lnTo>
                  <a:lnTo>
                    <a:pt x="15798" y="52616"/>
                  </a:lnTo>
                  <a:lnTo>
                    <a:pt x="13830" y="59842"/>
                  </a:lnTo>
                  <a:lnTo>
                    <a:pt x="12026" y="67106"/>
                  </a:lnTo>
                  <a:lnTo>
                    <a:pt x="11252" y="70358"/>
                  </a:lnTo>
                  <a:lnTo>
                    <a:pt x="11163" y="70675"/>
                  </a:lnTo>
                  <a:lnTo>
                    <a:pt x="10198" y="74879"/>
                  </a:lnTo>
                  <a:lnTo>
                    <a:pt x="9537" y="77673"/>
                  </a:lnTo>
                  <a:lnTo>
                    <a:pt x="9423" y="78524"/>
                  </a:lnTo>
                  <a:lnTo>
                    <a:pt x="8089" y="84747"/>
                  </a:lnTo>
                  <a:lnTo>
                    <a:pt x="6184" y="95173"/>
                  </a:lnTo>
                  <a:lnTo>
                    <a:pt x="4559" y="105651"/>
                  </a:lnTo>
                  <a:lnTo>
                    <a:pt x="3733" y="111925"/>
                  </a:lnTo>
                  <a:lnTo>
                    <a:pt x="3175" y="116166"/>
                  </a:lnTo>
                  <a:lnTo>
                    <a:pt x="2667" y="120370"/>
                  </a:lnTo>
                  <a:lnTo>
                    <a:pt x="88" y="158076"/>
                  </a:lnTo>
                  <a:lnTo>
                    <a:pt x="76" y="157861"/>
                  </a:lnTo>
                  <a:lnTo>
                    <a:pt x="0" y="162102"/>
                  </a:lnTo>
                  <a:lnTo>
                    <a:pt x="368" y="162483"/>
                  </a:lnTo>
                  <a:lnTo>
                    <a:pt x="546" y="165176"/>
                  </a:lnTo>
                  <a:lnTo>
                    <a:pt x="27698" y="197459"/>
                  </a:lnTo>
                  <a:lnTo>
                    <a:pt x="37439" y="200647"/>
                  </a:lnTo>
                  <a:lnTo>
                    <a:pt x="40208" y="199097"/>
                  </a:lnTo>
                  <a:lnTo>
                    <a:pt x="41630" y="194106"/>
                  </a:lnTo>
                  <a:lnTo>
                    <a:pt x="40525" y="191643"/>
                  </a:lnTo>
                  <a:lnTo>
                    <a:pt x="31483" y="187236"/>
                  </a:lnTo>
                  <a:lnTo>
                    <a:pt x="24815" y="182753"/>
                  </a:lnTo>
                  <a:lnTo>
                    <a:pt x="16814" y="170954"/>
                  </a:lnTo>
                  <a:lnTo>
                    <a:pt x="15621" y="165735"/>
                  </a:lnTo>
                  <a:lnTo>
                    <a:pt x="15494" y="165176"/>
                  </a:lnTo>
                  <a:lnTo>
                    <a:pt x="15455" y="158102"/>
                  </a:lnTo>
                  <a:lnTo>
                    <a:pt x="18402" y="118097"/>
                  </a:lnTo>
                  <a:lnTo>
                    <a:pt x="18415" y="117919"/>
                  </a:lnTo>
                  <a:lnTo>
                    <a:pt x="19583" y="108966"/>
                  </a:lnTo>
                  <a:lnTo>
                    <a:pt x="19723" y="107873"/>
                  </a:lnTo>
                  <a:lnTo>
                    <a:pt x="21234" y="97764"/>
                  </a:lnTo>
                  <a:lnTo>
                    <a:pt x="22987" y="87693"/>
                  </a:lnTo>
                  <a:lnTo>
                    <a:pt x="23660" y="84366"/>
                  </a:lnTo>
                  <a:lnTo>
                    <a:pt x="25006" y="77673"/>
                  </a:lnTo>
                  <a:lnTo>
                    <a:pt x="26606" y="70358"/>
                  </a:lnTo>
                  <a:lnTo>
                    <a:pt x="27190" y="67856"/>
                  </a:lnTo>
                  <a:lnTo>
                    <a:pt x="28155" y="63677"/>
                  </a:lnTo>
                  <a:lnTo>
                    <a:pt x="29908" y="56705"/>
                  </a:lnTo>
                  <a:lnTo>
                    <a:pt x="30149" y="55867"/>
                  </a:lnTo>
                  <a:lnTo>
                    <a:pt x="31851" y="49822"/>
                  </a:lnTo>
                  <a:lnTo>
                    <a:pt x="30581" y="53759"/>
                  </a:lnTo>
                  <a:lnTo>
                    <a:pt x="31991" y="49339"/>
                  </a:lnTo>
                  <a:lnTo>
                    <a:pt x="34251" y="41922"/>
                  </a:lnTo>
                  <a:lnTo>
                    <a:pt x="35356" y="39636"/>
                  </a:lnTo>
                  <a:lnTo>
                    <a:pt x="37960" y="34251"/>
                  </a:lnTo>
                  <a:lnTo>
                    <a:pt x="46189" y="25933"/>
                  </a:lnTo>
                  <a:close/>
                </a:path>
                <a:path w="766444" h="200659">
                  <a:moveTo>
                    <a:pt x="717181" y="58559"/>
                  </a:moveTo>
                  <a:lnTo>
                    <a:pt x="715860" y="54241"/>
                  </a:lnTo>
                  <a:lnTo>
                    <a:pt x="713701" y="52997"/>
                  </a:lnTo>
                  <a:lnTo>
                    <a:pt x="704075" y="55206"/>
                  </a:lnTo>
                  <a:lnTo>
                    <a:pt x="696556" y="56807"/>
                  </a:lnTo>
                  <a:lnTo>
                    <a:pt x="684923" y="58585"/>
                  </a:lnTo>
                  <a:lnTo>
                    <a:pt x="680859" y="59105"/>
                  </a:lnTo>
                  <a:lnTo>
                    <a:pt x="676783" y="59067"/>
                  </a:lnTo>
                  <a:lnTo>
                    <a:pt x="676605" y="56019"/>
                  </a:lnTo>
                  <a:lnTo>
                    <a:pt x="673989" y="53695"/>
                  </a:lnTo>
                  <a:lnTo>
                    <a:pt x="669277" y="53975"/>
                  </a:lnTo>
                  <a:lnTo>
                    <a:pt x="667740" y="54838"/>
                  </a:lnTo>
                  <a:lnTo>
                    <a:pt x="664044" y="60058"/>
                  </a:lnTo>
                  <a:lnTo>
                    <a:pt x="663854" y="65417"/>
                  </a:lnTo>
                  <a:lnTo>
                    <a:pt x="671118" y="70218"/>
                  </a:lnTo>
                  <a:lnTo>
                    <a:pt x="674966" y="70218"/>
                  </a:lnTo>
                  <a:lnTo>
                    <a:pt x="683514" y="69557"/>
                  </a:lnTo>
                  <a:lnTo>
                    <a:pt x="700379" y="65582"/>
                  </a:lnTo>
                  <a:lnTo>
                    <a:pt x="707072" y="63639"/>
                  </a:lnTo>
                  <a:lnTo>
                    <a:pt x="713727" y="61582"/>
                  </a:lnTo>
                  <a:lnTo>
                    <a:pt x="715949" y="60909"/>
                  </a:lnTo>
                  <a:lnTo>
                    <a:pt x="717181" y="58559"/>
                  </a:lnTo>
                  <a:close/>
                </a:path>
                <a:path w="766444" h="200659">
                  <a:moveTo>
                    <a:pt x="766356" y="2895"/>
                  </a:moveTo>
                  <a:lnTo>
                    <a:pt x="763765" y="177"/>
                  </a:lnTo>
                  <a:lnTo>
                    <a:pt x="757313" y="0"/>
                  </a:lnTo>
                  <a:lnTo>
                    <a:pt x="754634" y="2451"/>
                  </a:lnTo>
                  <a:lnTo>
                    <a:pt x="754418" y="5626"/>
                  </a:lnTo>
                  <a:lnTo>
                    <a:pt x="753262" y="31813"/>
                  </a:lnTo>
                  <a:lnTo>
                    <a:pt x="753084" y="57454"/>
                  </a:lnTo>
                  <a:lnTo>
                    <a:pt x="753795" y="83223"/>
                  </a:lnTo>
                  <a:lnTo>
                    <a:pt x="755332" y="109054"/>
                  </a:lnTo>
                  <a:lnTo>
                    <a:pt x="755523" y="111607"/>
                  </a:lnTo>
                  <a:lnTo>
                    <a:pt x="757745" y="113525"/>
                  </a:lnTo>
                  <a:lnTo>
                    <a:pt x="762698" y="113144"/>
                  </a:lnTo>
                  <a:lnTo>
                    <a:pt x="764565" y="111150"/>
                  </a:lnTo>
                  <a:lnTo>
                    <a:pt x="764832" y="83096"/>
                  </a:lnTo>
                  <a:lnTo>
                    <a:pt x="765187" y="57353"/>
                  </a:lnTo>
                  <a:lnTo>
                    <a:pt x="765670" y="31483"/>
                  </a:lnTo>
                  <a:lnTo>
                    <a:pt x="766356" y="2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688" y="729637"/>
              <a:ext cx="44855" cy="159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013" y="1083842"/>
              <a:ext cx="638305" cy="4216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010" y="1622898"/>
              <a:ext cx="430305" cy="300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725" y="1736047"/>
              <a:ext cx="153980" cy="1499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6818" y="1648585"/>
              <a:ext cx="191266" cy="2190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02953" y="1787774"/>
              <a:ext cx="20320" cy="20955"/>
            </a:xfrm>
            <a:custGeom>
              <a:avLst/>
              <a:gdLst/>
              <a:ahLst/>
              <a:cxnLst/>
              <a:rect l="l" t="t" r="r" b="b"/>
              <a:pathLst>
                <a:path w="20319" h="20955">
                  <a:moveTo>
                    <a:pt x="15266" y="0"/>
                  </a:moveTo>
                  <a:lnTo>
                    <a:pt x="12607" y="134"/>
                  </a:lnTo>
                  <a:lnTo>
                    <a:pt x="180" y="11452"/>
                  </a:lnTo>
                  <a:lnTo>
                    <a:pt x="0" y="15297"/>
                  </a:lnTo>
                  <a:lnTo>
                    <a:pt x="4521" y="20261"/>
                  </a:lnTo>
                  <a:lnTo>
                    <a:pt x="8366" y="20440"/>
                  </a:lnTo>
                  <a:lnTo>
                    <a:pt x="11140" y="17915"/>
                  </a:lnTo>
                  <a:lnTo>
                    <a:pt x="11404" y="17622"/>
                  </a:lnTo>
                  <a:lnTo>
                    <a:pt x="19871" y="6201"/>
                  </a:lnTo>
                  <a:lnTo>
                    <a:pt x="19405" y="3068"/>
                  </a:lnTo>
                  <a:lnTo>
                    <a:pt x="15266" y="0"/>
                  </a:lnTo>
                  <a:close/>
                </a:path>
                <a:path w="20319" h="20955">
                  <a:moveTo>
                    <a:pt x="2661" y="9190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2329" y="1581635"/>
              <a:ext cx="227711" cy="2871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2864" y="2193275"/>
              <a:ext cx="97698" cy="2768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468" y="2256863"/>
              <a:ext cx="277997" cy="1992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2387" y="2221792"/>
              <a:ext cx="241557" cy="1745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5893" y="2198106"/>
              <a:ext cx="334801" cy="2372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2915" y="2220193"/>
              <a:ext cx="194464" cy="1237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90811" y="2156129"/>
              <a:ext cx="438150" cy="307340"/>
            </a:xfrm>
            <a:custGeom>
              <a:avLst/>
              <a:gdLst/>
              <a:ahLst/>
              <a:cxnLst/>
              <a:rect l="l" t="t" r="r" b="b"/>
              <a:pathLst>
                <a:path w="438150" h="307339">
                  <a:moveTo>
                    <a:pt x="13195" y="19177"/>
                  </a:moveTo>
                  <a:lnTo>
                    <a:pt x="9994" y="17043"/>
                  </a:lnTo>
                  <a:lnTo>
                    <a:pt x="13068" y="19202"/>
                  </a:lnTo>
                  <a:lnTo>
                    <a:pt x="13195" y="19177"/>
                  </a:lnTo>
                  <a:close/>
                </a:path>
                <a:path w="438150" h="307339">
                  <a:moveTo>
                    <a:pt x="30607" y="206984"/>
                  </a:moveTo>
                  <a:lnTo>
                    <a:pt x="23850" y="154927"/>
                  </a:lnTo>
                  <a:lnTo>
                    <a:pt x="20942" y="112090"/>
                  </a:lnTo>
                  <a:lnTo>
                    <a:pt x="20396" y="101269"/>
                  </a:lnTo>
                  <a:lnTo>
                    <a:pt x="20256" y="98399"/>
                  </a:lnTo>
                  <a:lnTo>
                    <a:pt x="20027" y="90652"/>
                  </a:lnTo>
                  <a:lnTo>
                    <a:pt x="20688" y="80454"/>
                  </a:lnTo>
                  <a:lnTo>
                    <a:pt x="20891" y="77038"/>
                  </a:lnTo>
                  <a:lnTo>
                    <a:pt x="22047" y="74066"/>
                  </a:lnTo>
                  <a:lnTo>
                    <a:pt x="25069" y="73266"/>
                  </a:lnTo>
                  <a:lnTo>
                    <a:pt x="26873" y="70167"/>
                  </a:lnTo>
                  <a:lnTo>
                    <a:pt x="25501" y="65074"/>
                  </a:lnTo>
                  <a:lnTo>
                    <a:pt x="23825" y="63487"/>
                  </a:lnTo>
                  <a:lnTo>
                    <a:pt x="17894" y="62280"/>
                  </a:lnTo>
                  <a:lnTo>
                    <a:pt x="14300" y="64173"/>
                  </a:lnTo>
                  <a:lnTo>
                    <a:pt x="7061" y="101765"/>
                  </a:lnTo>
                  <a:lnTo>
                    <a:pt x="7137" y="105498"/>
                  </a:lnTo>
                  <a:lnTo>
                    <a:pt x="7213" y="108813"/>
                  </a:lnTo>
                  <a:lnTo>
                    <a:pt x="7315" y="109245"/>
                  </a:lnTo>
                  <a:lnTo>
                    <a:pt x="8394" y="131013"/>
                  </a:lnTo>
                  <a:lnTo>
                    <a:pt x="14960" y="181762"/>
                  </a:lnTo>
                  <a:lnTo>
                    <a:pt x="24193" y="210705"/>
                  </a:lnTo>
                  <a:lnTo>
                    <a:pt x="29121" y="209321"/>
                  </a:lnTo>
                  <a:lnTo>
                    <a:pt x="30607" y="206984"/>
                  </a:lnTo>
                  <a:close/>
                </a:path>
                <a:path w="438150" h="307339">
                  <a:moveTo>
                    <a:pt x="52222" y="24117"/>
                  </a:moveTo>
                  <a:lnTo>
                    <a:pt x="51117" y="21717"/>
                  </a:lnTo>
                  <a:lnTo>
                    <a:pt x="32689" y="12903"/>
                  </a:lnTo>
                  <a:lnTo>
                    <a:pt x="25031" y="9156"/>
                  </a:lnTo>
                  <a:lnTo>
                    <a:pt x="19824" y="6489"/>
                  </a:lnTo>
                  <a:lnTo>
                    <a:pt x="19202" y="3327"/>
                  </a:lnTo>
                  <a:lnTo>
                    <a:pt x="18923" y="1917"/>
                  </a:lnTo>
                  <a:lnTo>
                    <a:pt x="17614" y="889"/>
                  </a:lnTo>
                  <a:lnTo>
                    <a:pt x="17614" y="5384"/>
                  </a:lnTo>
                  <a:lnTo>
                    <a:pt x="17068" y="5080"/>
                  </a:lnTo>
                  <a:lnTo>
                    <a:pt x="17373" y="5232"/>
                  </a:lnTo>
                  <a:lnTo>
                    <a:pt x="17614" y="5384"/>
                  </a:lnTo>
                  <a:lnTo>
                    <a:pt x="17614" y="889"/>
                  </a:lnTo>
                  <a:lnTo>
                    <a:pt x="16510" y="0"/>
                  </a:lnTo>
                  <a:lnTo>
                    <a:pt x="9423" y="177"/>
                  </a:lnTo>
                  <a:lnTo>
                    <a:pt x="7785" y="482"/>
                  </a:lnTo>
                  <a:lnTo>
                    <a:pt x="7429" y="304"/>
                  </a:lnTo>
                  <a:lnTo>
                    <a:pt x="6997" y="457"/>
                  </a:lnTo>
                  <a:lnTo>
                    <a:pt x="6997" y="14770"/>
                  </a:lnTo>
                  <a:lnTo>
                    <a:pt x="6870" y="14287"/>
                  </a:lnTo>
                  <a:lnTo>
                    <a:pt x="6997" y="14770"/>
                  </a:lnTo>
                  <a:lnTo>
                    <a:pt x="6997" y="457"/>
                  </a:lnTo>
                  <a:lnTo>
                    <a:pt x="5816" y="850"/>
                  </a:lnTo>
                  <a:lnTo>
                    <a:pt x="5613" y="876"/>
                  </a:lnTo>
                  <a:lnTo>
                    <a:pt x="5245" y="1041"/>
                  </a:lnTo>
                  <a:lnTo>
                    <a:pt x="3568" y="1600"/>
                  </a:lnTo>
                  <a:lnTo>
                    <a:pt x="3111" y="2540"/>
                  </a:lnTo>
                  <a:lnTo>
                    <a:pt x="0" y="5930"/>
                  </a:lnTo>
                  <a:lnTo>
                    <a:pt x="825" y="10731"/>
                  </a:lnTo>
                  <a:lnTo>
                    <a:pt x="4127" y="12941"/>
                  </a:lnTo>
                  <a:lnTo>
                    <a:pt x="6769" y="14782"/>
                  </a:lnTo>
                  <a:lnTo>
                    <a:pt x="7048" y="14986"/>
                  </a:lnTo>
                  <a:lnTo>
                    <a:pt x="7086" y="15113"/>
                  </a:lnTo>
                  <a:lnTo>
                    <a:pt x="9994" y="17043"/>
                  </a:lnTo>
                  <a:lnTo>
                    <a:pt x="13195" y="19177"/>
                  </a:lnTo>
                  <a:lnTo>
                    <a:pt x="14122" y="19799"/>
                  </a:lnTo>
                  <a:lnTo>
                    <a:pt x="30734" y="25704"/>
                  </a:lnTo>
                  <a:lnTo>
                    <a:pt x="38150" y="27825"/>
                  </a:lnTo>
                  <a:lnTo>
                    <a:pt x="48183" y="30568"/>
                  </a:lnTo>
                  <a:lnTo>
                    <a:pt x="50888" y="29019"/>
                  </a:lnTo>
                  <a:lnTo>
                    <a:pt x="52222" y="24117"/>
                  </a:lnTo>
                  <a:close/>
                </a:path>
                <a:path w="438150" h="307339">
                  <a:moveTo>
                    <a:pt x="235115" y="122936"/>
                  </a:moveTo>
                  <a:lnTo>
                    <a:pt x="231686" y="119481"/>
                  </a:lnTo>
                  <a:lnTo>
                    <a:pt x="227088" y="119468"/>
                  </a:lnTo>
                  <a:lnTo>
                    <a:pt x="166344" y="121958"/>
                  </a:lnTo>
                  <a:lnTo>
                    <a:pt x="166217" y="119976"/>
                  </a:lnTo>
                  <a:lnTo>
                    <a:pt x="162712" y="77800"/>
                  </a:lnTo>
                  <a:lnTo>
                    <a:pt x="158623" y="35687"/>
                  </a:lnTo>
                  <a:lnTo>
                    <a:pt x="158254" y="32283"/>
                  </a:lnTo>
                  <a:lnTo>
                    <a:pt x="155206" y="29806"/>
                  </a:lnTo>
                  <a:lnTo>
                    <a:pt x="148475" y="30518"/>
                  </a:lnTo>
                  <a:lnTo>
                    <a:pt x="146024" y="33451"/>
                  </a:lnTo>
                  <a:lnTo>
                    <a:pt x="146265" y="36791"/>
                  </a:lnTo>
                  <a:lnTo>
                    <a:pt x="149618" y="78955"/>
                  </a:lnTo>
                  <a:lnTo>
                    <a:pt x="153339" y="121081"/>
                  </a:lnTo>
                  <a:lnTo>
                    <a:pt x="153466" y="122478"/>
                  </a:lnTo>
                  <a:lnTo>
                    <a:pt x="103708" y="124510"/>
                  </a:lnTo>
                  <a:lnTo>
                    <a:pt x="101561" y="126834"/>
                  </a:lnTo>
                  <a:lnTo>
                    <a:pt x="101790" y="132270"/>
                  </a:lnTo>
                  <a:lnTo>
                    <a:pt x="103974" y="134378"/>
                  </a:lnTo>
                  <a:lnTo>
                    <a:pt x="154635" y="134581"/>
                  </a:lnTo>
                  <a:lnTo>
                    <a:pt x="157416" y="163169"/>
                  </a:lnTo>
                  <a:lnTo>
                    <a:pt x="162102" y="207924"/>
                  </a:lnTo>
                  <a:lnTo>
                    <a:pt x="164515" y="209867"/>
                  </a:lnTo>
                  <a:lnTo>
                    <a:pt x="169799" y="209296"/>
                  </a:lnTo>
                  <a:lnTo>
                    <a:pt x="171716" y="207048"/>
                  </a:lnTo>
                  <a:lnTo>
                    <a:pt x="171589" y="204444"/>
                  </a:lnTo>
                  <a:lnTo>
                    <a:pt x="169151" y="162204"/>
                  </a:lnTo>
                  <a:lnTo>
                    <a:pt x="167233" y="134632"/>
                  </a:lnTo>
                  <a:lnTo>
                    <a:pt x="231622" y="134874"/>
                  </a:lnTo>
                  <a:lnTo>
                    <a:pt x="235089" y="131432"/>
                  </a:lnTo>
                  <a:lnTo>
                    <a:pt x="235115" y="122936"/>
                  </a:lnTo>
                  <a:close/>
                </a:path>
                <a:path w="438150" h="307339">
                  <a:moveTo>
                    <a:pt x="314972" y="112826"/>
                  </a:moveTo>
                  <a:lnTo>
                    <a:pt x="313461" y="107264"/>
                  </a:lnTo>
                  <a:lnTo>
                    <a:pt x="310769" y="105575"/>
                  </a:lnTo>
                  <a:lnTo>
                    <a:pt x="299542" y="107696"/>
                  </a:lnTo>
                  <a:lnTo>
                    <a:pt x="293751" y="114109"/>
                  </a:lnTo>
                  <a:lnTo>
                    <a:pt x="292227" y="119087"/>
                  </a:lnTo>
                  <a:lnTo>
                    <a:pt x="290309" y="125323"/>
                  </a:lnTo>
                  <a:lnTo>
                    <a:pt x="289648" y="127469"/>
                  </a:lnTo>
                  <a:lnTo>
                    <a:pt x="289039" y="133121"/>
                  </a:lnTo>
                  <a:lnTo>
                    <a:pt x="287286" y="179146"/>
                  </a:lnTo>
                  <a:lnTo>
                    <a:pt x="287248" y="220649"/>
                  </a:lnTo>
                  <a:lnTo>
                    <a:pt x="287172" y="243827"/>
                  </a:lnTo>
                  <a:lnTo>
                    <a:pt x="287007" y="250329"/>
                  </a:lnTo>
                  <a:lnTo>
                    <a:pt x="286740" y="258140"/>
                  </a:lnTo>
                  <a:lnTo>
                    <a:pt x="286651" y="260273"/>
                  </a:lnTo>
                  <a:lnTo>
                    <a:pt x="285991" y="264896"/>
                  </a:lnTo>
                  <a:lnTo>
                    <a:pt x="285877" y="265696"/>
                  </a:lnTo>
                  <a:lnTo>
                    <a:pt x="285381" y="269163"/>
                  </a:lnTo>
                  <a:lnTo>
                    <a:pt x="285191" y="270535"/>
                  </a:lnTo>
                  <a:lnTo>
                    <a:pt x="283883" y="276085"/>
                  </a:lnTo>
                  <a:lnTo>
                    <a:pt x="283273" y="277279"/>
                  </a:lnTo>
                  <a:lnTo>
                    <a:pt x="279831" y="283972"/>
                  </a:lnTo>
                  <a:lnTo>
                    <a:pt x="277876" y="286791"/>
                  </a:lnTo>
                  <a:lnTo>
                    <a:pt x="277063" y="287223"/>
                  </a:lnTo>
                  <a:lnTo>
                    <a:pt x="273367" y="289217"/>
                  </a:lnTo>
                  <a:lnTo>
                    <a:pt x="273367" y="293890"/>
                  </a:lnTo>
                  <a:lnTo>
                    <a:pt x="270776" y="291782"/>
                  </a:lnTo>
                  <a:lnTo>
                    <a:pt x="270929" y="291261"/>
                  </a:lnTo>
                  <a:lnTo>
                    <a:pt x="270852" y="291833"/>
                  </a:lnTo>
                  <a:lnTo>
                    <a:pt x="273367" y="293890"/>
                  </a:lnTo>
                  <a:lnTo>
                    <a:pt x="273367" y="289217"/>
                  </a:lnTo>
                  <a:lnTo>
                    <a:pt x="271221" y="290360"/>
                  </a:lnTo>
                  <a:lnTo>
                    <a:pt x="271983" y="289941"/>
                  </a:lnTo>
                  <a:lnTo>
                    <a:pt x="268719" y="290893"/>
                  </a:lnTo>
                  <a:lnTo>
                    <a:pt x="269595" y="290804"/>
                  </a:lnTo>
                  <a:lnTo>
                    <a:pt x="261378" y="291655"/>
                  </a:lnTo>
                  <a:lnTo>
                    <a:pt x="258914" y="291503"/>
                  </a:lnTo>
                  <a:lnTo>
                    <a:pt x="258914" y="303771"/>
                  </a:lnTo>
                  <a:lnTo>
                    <a:pt x="258127" y="296062"/>
                  </a:lnTo>
                  <a:lnTo>
                    <a:pt x="258076" y="295440"/>
                  </a:lnTo>
                  <a:lnTo>
                    <a:pt x="258216" y="295262"/>
                  </a:lnTo>
                  <a:lnTo>
                    <a:pt x="258127" y="296062"/>
                  </a:lnTo>
                  <a:lnTo>
                    <a:pt x="258914" y="303771"/>
                  </a:lnTo>
                  <a:lnTo>
                    <a:pt x="258914" y="291503"/>
                  </a:lnTo>
                  <a:lnTo>
                    <a:pt x="257365" y="291388"/>
                  </a:lnTo>
                  <a:lnTo>
                    <a:pt x="257606" y="291439"/>
                  </a:lnTo>
                  <a:lnTo>
                    <a:pt x="252653" y="290563"/>
                  </a:lnTo>
                  <a:lnTo>
                    <a:pt x="249707" y="290029"/>
                  </a:lnTo>
                  <a:lnTo>
                    <a:pt x="249237" y="289941"/>
                  </a:lnTo>
                  <a:lnTo>
                    <a:pt x="249516" y="289941"/>
                  </a:lnTo>
                  <a:lnTo>
                    <a:pt x="247154" y="288925"/>
                  </a:lnTo>
                  <a:lnTo>
                    <a:pt x="247154" y="291401"/>
                  </a:lnTo>
                  <a:lnTo>
                    <a:pt x="247091" y="292163"/>
                  </a:lnTo>
                  <a:lnTo>
                    <a:pt x="247002" y="291515"/>
                  </a:lnTo>
                  <a:lnTo>
                    <a:pt x="247154" y="291401"/>
                  </a:lnTo>
                  <a:lnTo>
                    <a:pt x="247154" y="288925"/>
                  </a:lnTo>
                  <a:lnTo>
                    <a:pt x="246214" y="288505"/>
                  </a:lnTo>
                  <a:lnTo>
                    <a:pt x="240423" y="284200"/>
                  </a:lnTo>
                  <a:lnTo>
                    <a:pt x="240042" y="283705"/>
                  </a:lnTo>
                  <a:lnTo>
                    <a:pt x="238239" y="281419"/>
                  </a:lnTo>
                  <a:lnTo>
                    <a:pt x="233248" y="274015"/>
                  </a:lnTo>
                  <a:lnTo>
                    <a:pt x="230784" y="269011"/>
                  </a:lnTo>
                  <a:lnTo>
                    <a:pt x="227457" y="261429"/>
                  </a:lnTo>
                  <a:lnTo>
                    <a:pt x="224510" y="260273"/>
                  </a:lnTo>
                  <a:lnTo>
                    <a:pt x="219913" y="262293"/>
                  </a:lnTo>
                  <a:lnTo>
                    <a:pt x="218706" y="264477"/>
                  </a:lnTo>
                  <a:lnTo>
                    <a:pt x="219087" y="266992"/>
                  </a:lnTo>
                  <a:lnTo>
                    <a:pt x="220738" y="275488"/>
                  </a:lnTo>
                  <a:lnTo>
                    <a:pt x="223507" y="284200"/>
                  </a:lnTo>
                  <a:lnTo>
                    <a:pt x="227799" y="292163"/>
                  </a:lnTo>
                  <a:lnTo>
                    <a:pt x="230416" y="294881"/>
                  </a:lnTo>
                  <a:lnTo>
                    <a:pt x="230593" y="296062"/>
                  </a:lnTo>
                  <a:lnTo>
                    <a:pt x="233997" y="298589"/>
                  </a:lnTo>
                  <a:lnTo>
                    <a:pt x="237413" y="301129"/>
                  </a:lnTo>
                  <a:lnTo>
                    <a:pt x="238937" y="302260"/>
                  </a:lnTo>
                  <a:lnTo>
                    <a:pt x="244665" y="304761"/>
                  </a:lnTo>
                  <a:lnTo>
                    <a:pt x="246545" y="305092"/>
                  </a:lnTo>
                  <a:lnTo>
                    <a:pt x="254901" y="306590"/>
                  </a:lnTo>
                  <a:lnTo>
                    <a:pt x="256057" y="306793"/>
                  </a:lnTo>
                  <a:lnTo>
                    <a:pt x="261531" y="307111"/>
                  </a:lnTo>
                  <a:lnTo>
                    <a:pt x="262712" y="306984"/>
                  </a:lnTo>
                  <a:lnTo>
                    <a:pt x="271157" y="306120"/>
                  </a:lnTo>
                  <a:lnTo>
                    <a:pt x="272275" y="306006"/>
                  </a:lnTo>
                  <a:lnTo>
                    <a:pt x="277482" y="304457"/>
                  </a:lnTo>
                  <a:lnTo>
                    <a:pt x="278472" y="303923"/>
                  </a:lnTo>
                  <a:lnTo>
                    <a:pt x="281101" y="302514"/>
                  </a:lnTo>
                  <a:lnTo>
                    <a:pt x="282219" y="301917"/>
                  </a:lnTo>
                  <a:lnTo>
                    <a:pt x="285965" y="299910"/>
                  </a:lnTo>
                  <a:lnTo>
                    <a:pt x="287921" y="298869"/>
                  </a:lnTo>
                  <a:lnTo>
                    <a:pt x="292125" y="293725"/>
                  </a:lnTo>
                  <a:lnTo>
                    <a:pt x="292328" y="293319"/>
                  </a:lnTo>
                  <a:lnTo>
                    <a:pt x="293166" y="291655"/>
                  </a:lnTo>
                  <a:lnTo>
                    <a:pt x="293039" y="291833"/>
                  </a:lnTo>
                  <a:lnTo>
                    <a:pt x="296849" y="284416"/>
                  </a:lnTo>
                  <a:lnTo>
                    <a:pt x="298335" y="281495"/>
                  </a:lnTo>
                  <a:lnTo>
                    <a:pt x="299681" y="275793"/>
                  </a:lnTo>
                  <a:lnTo>
                    <a:pt x="300062" y="274142"/>
                  </a:lnTo>
                  <a:lnTo>
                    <a:pt x="300901" y="266992"/>
                  </a:lnTo>
                  <a:lnTo>
                    <a:pt x="300291" y="271284"/>
                  </a:lnTo>
                  <a:lnTo>
                    <a:pt x="300926" y="266725"/>
                  </a:lnTo>
                  <a:lnTo>
                    <a:pt x="301383" y="262851"/>
                  </a:lnTo>
                  <a:lnTo>
                    <a:pt x="301459" y="262293"/>
                  </a:lnTo>
                  <a:lnTo>
                    <a:pt x="301574" y="260070"/>
                  </a:lnTo>
                  <a:lnTo>
                    <a:pt x="301612" y="258140"/>
                  </a:lnTo>
                  <a:lnTo>
                    <a:pt x="301739" y="249986"/>
                  </a:lnTo>
                  <a:lnTo>
                    <a:pt x="301663" y="231660"/>
                  </a:lnTo>
                  <a:lnTo>
                    <a:pt x="301510" y="224739"/>
                  </a:lnTo>
                  <a:lnTo>
                    <a:pt x="301447" y="228485"/>
                  </a:lnTo>
                  <a:lnTo>
                    <a:pt x="301421" y="220395"/>
                  </a:lnTo>
                  <a:lnTo>
                    <a:pt x="301358" y="217284"/>
                  </a:lnTo>
                  <a:lnTo>
                    <a:pt x="301180" y="209270"/>
                  </a:lnTo>
                  <a:lnTo>
                    <a:pt x="300926" y="194208"/>
                  </a:lnTo>
                  <a:lnTo>
                    <a:pt x="300736" y="179158"/>
                  </a:lnTo>
                  <a:lnTo>
                    <a:pt x="300672" y="170751"/>
                  </a:lnTo>
                  <a:lnTo>
                    <a:pt x="300596" y="160439"/>
                  </a:lnTo>
                  <a:lnTo>
                    <a:pt x="300570" y="167843"/>
                  </a:lnTo>
                  <a:lnTo>
                    <a:pt x="300570" y="160426"/>
                  </a:lnTo>
                  <a:lnTo>
                    <a:pt x="300583" y="157505"/>
                  </a:lnTo>
                  <a:lnTo>
                    <a:pt x="300634" y="147739"/>
                  </a:lnTo>
                  <a:lnTo>
                    <a:pt x="301701" y="130657"/>
                  </a:lnTo>
                  <a:lnTo>
                    <a:pt x="301739" y="129997"/>
                  </a:lnTo>
                  <a:lnTo>
                    <a:pt x="302882" y="125387"/>
                  </a:lnTo>
                  <a:lnTo>
                    <a:pt x="301828" y="128866"/>
                  </a:lnTo>
                  <a:lnTo>
                    <a:pt x="302895" y="125323"/>
                  </a:lnTo>
                  <a:lnTo>
                    <a:pt x="303110" y="124460"/>
                  </a:lnTo>
                  <a:lnTo>
                    <a:pt x="303682" y="122148"/>
                  </a:lnTo>
                  <a:lnTo>
                    <a:pt x="303911" y="121246"/>
                  </a:lnTo>
                  <a:lnTo>
                    <a:pt x="306133" y="117703"/>
                  </a:lnTo>
                  <a:lnTo>
                    <a:pt x="307632" y="117297"/>
                  </a:lnTo>
                  <a:lnTo>
                    <a:pt x="313283" y="115773"/>
                  </a:lnTo>
                  <a:lnTo>
                    <a:pt x="314972" y="112826"/>
                  </a:lnTo>
                  <a:close/>
                </a:path>
                <a:path w="438150" h="307339">
                  <a:moveTo>
                    <a:pt x="319760" y="32029"/>
                  </a:moveTo>
                  <a:lnTo>
                    <a:pt x="299643" y="23533"/>
                  </a:lnTo>
                  <a:lnTo>
                    <a:pt x="297014" y="27012"/>
                  </a:lnTo>
                  <a:lnTo>
                    <a:pt x="296697" y="27901"/>
                  </a:lnTo>
                  <a:lnTo>
                    <a:pt x="296595" y="32258"/>
                  </a:lnTo>
                  <a:lnTo>
                    <a:pt x="300050" y="34277"/>
                  </a:lnTo>
                  <a:lnTo>
                    <a:pt x="305689" y="36906"/>
                  </a:lnTo>
                  <a:lnTo>
                    <a:pt x="308825" y="37871"/>
                  </a:lnTo>
                  <a:lnTo>
                    <a:pt x="314972" y="39598"/>
                  </a:lnTo>
                  <a:lnTo>
                    <a:pt x="318122" y="37833"/>
                  </a:lnTo>
                  <a:lnTo>
                    <a:pt x="319760" y="32029"/>
                  </a:lnTo>
                  <a:close/>
                </a:path>
                <a:path w="438150" h="307339">
                  <a:moveTo>
                    <a:pt x="426961" y="120891"/>
                  </a:moveTo>
                  <a:lnTo>
                    <a:pt x="426529" y="120611"/>
                  </a:lnTo>
                  <a:lnTo>
                    <a:pt x="426961" y="120891"/>
                  </a:lnTo>
                  <a:close/>
                </a:path>
                <a:path w="438150" h="307339">
                  <a:moveTo>
                    <a:pt x="438137" y="131343"/>
                  </a:moveTo>
                  <a:lnTo>
                    <a:pt x="437603" y="125476"/>
                  </a:lnTo>
                  <a:lnTo>
                    <a:pt x="435825" y="123355"/>
                  </a:lnTo>
                  <a:lnTo>
                    <a:pt x="431203" y="122123"/>
                  </a:lnTo>
                  <a:lnTo>
                    <a:pt x="429006" y="121602"/>
                  </a:lnTo>
                  <a:lnTo>
                    <a:pt x="427228" y="121018"/>
                  </a:lnTo>
                  <a:lnTo>
                    <a:pt x="431203" y="122809"/>
                  </a:lnTo>
                  <a:lnTo>
                    <a:pt x="427062" y="120954"/>
                  </a:lnTo>
                  <a:lnTo>
                    <a:pt x="426389" y="120637"/>
                  </a:lnTo>
                  <a:lnTo>
                    <a:pt x="426212" y="120675"/>
                  </a:lnTo>
                  <a:lnTo>
                    <a:pt x="424497" y="119786"/>
                  </a:lnTo>
                  <a:lnTo>
                    <a:pt x="423849" y="119900"/>
                  </a:lnTo>
                  <a:lnTo>
                    <a:pt x="422986" y="119608"/>
                  </a:lnTo>
                  <a:lnTo>
                    <a:pt x="421652" y="120281"/>
                  </a:lnTo>
                  <a:lnTo>
                    <a:pt x="420776" y="120434"/>
                  </a:lnTo>
                  <a:lnTo>
                    <a:pt x="420255" y="120980"/>
                  </a:lnTo>
                  <a:lnTo>
                    <a:pt x="418795" y="121716"/>
                  </a:lnTo>
                  <a:lnTo>
                    <a:pt x="418617" y="122237"/>
                  </a:lnTo>
                  <a:lnTo>
                    <a:pt x="418211" y="122326"/>
                  </a:lnTo>
                  <a:lnTo>
                    <a:pt x="415772" y="126009"/>
                  </a:lnTo>
                  <a:lnTo>
                    <a:pt x="415645" y="127000"/>
                  </a:lnTo>
                  <a:lnTo>
                    <a:pt x="415823" y="127838"/>
                  </a:lnTo>
                  <a:lnTo>
                    <a:pt x="416382" y="130556"/>
                  </a:lnTo>
                  <a:lnTo>
                    <a:pt x="417410" y="135559"/>
                  </a:lnTo>
                  <a:lnTo>
                    <a:pt x="417309" y="134759"/>
                  </a:lnTo>
                  <a:lnTo>
                    <a:pt x="417487" y="135928"/>
                  </a:lnTo>
                  <a:lnTo>
                    <a:pt x="418350" y="140119"/>
                  </a:lnTo>
                  <a:lnTo>
                    <a:pt x="417410" y="135559"/>
                  </a:lnTo>
                  <a:lnTo>
                    <a:pt x="416255" y="136817"/>
                  </a:lnTo>
                  <a:lnTo>
                    <a:pt x="414616" y="137680"/>
                  </a:lnTo>
                  <a:lnTo>
                    <a:pt x="410629" y="139687"/>
                  </a:lnTo>
                  <a:lnTo>
                    <a:pt x="409625" y="142697"/>
                  </a:lnTo>
                  <a:lnTo>
                    <a:pt x="411708" y="146824"/>
                  </a:lnTo>
                  <a:lnTo>
                    <a:pt x="413385" y="147878"/>
                  </a:lnTo>
                  <a:lnTo>
                    <a:pt x="419125" y="147993"/>
                  </a:lnTo>
                  <a:lnTo>
                    <a:pt x="423214" y="147599"/>
                  </a:lnTo>
                  <a:lnTo>
                    <a:pt x="431228" y="143116"/>
                  </a:lnTo>
                  <a:lnTo>
                    <a:pt x="431380" y="142798"/>
                  </a:lnTo>
                  <a:lnTo>
                    <a:pt x="433628" y="138010"/>
                  </a:lnTo>
                  <a:lnTo>
                    <a:pt x="433425" y="137020"/>
                  </a:lnTo>
                  <a:lnTo>
                    <a:pt x="432917" y="134543"/>
                  </a:lnTo>
                  <a:lnTo>
                    <a:pt x="435686" y="134289"/>
                  </a:lnTo>
                  <a:lnTo>
                    <a:pt x="438137" y="131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20207" y="2128284"/>
              <a:ext cx="355806" cy="2743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34919" y="2143035"/>
              <a:ext cx="1179195" cy="264795"/>
            </a:xfrm>
            <a:custGeom>
              <a:avLst/>
              <a:gdLst/>
              <a:ahLst/>
              <a:cxnLst/>
              <a:rect l="l" t="t" r="r" b="b"/>
              <a:pathLst>
                <a:path w="1179195" h="264794">
                  <a:moveTo>
                    <a:pt x="66903" y="12407"/>
                  </a:moveTo>
                  <a:lnTo>
                    <a:pt x="50990" y="12407"/>
                  </a:lnTo>
                  <a:lnTo>
                    <a:pt x="55930" y="13474"/>
                  </a:lnTo>
                  <a:lnTo>
                    <a:pt x="62941" y="15976"/>
                  </a:lnTo>
                  <a:lnTo>
                    <a:pt x="66179" y="14439"/>
                  </a:lnTo>
                  <a:lnTo>
                    <a:pt x="66903" y="12407"/>
                  </a:lnTo>
                  <a:close/>
                </a:path>
                <a:path w="1179195" h="264794">
                  <a:moveTo>
                    <a:pt x="68237" y="8674"/>
                  </a:moveTo>
                  <a:lnTo>
                    <a:pt x="66865" y="5562"/>
                  </a:lnTo>
                  <a:lnTo>
                    <a:pt x="57111" y="1409"/>
                  </a:lnTo>
                  <a:lnTo>
                    <a:pt x="49149" y="0"/>
                  </a:lnTo>
                  <a:lnTo>
                    <a:pt x="34353" y="5727"/>
                  </a:lnTo>
                  <a:lnTo>
                    <a:pt x="29324" y="12407"/>
                  </a:lnTo>
                  <a:lnTo>
                    <a:pt x="27673" y="16167"/>
                  </a:lnTo>
                  <a:lnTo>
                    <a:pt x="24625" y="23088"/>
                  </a:lnTo>
                  <a:lnTo>
                    <a:pt x="21628" y="30594"/>
                  </a:lnTo>
                  <a:lnTo>
                    <a:pt x="17538" y="41808"/>
                  </a:lnTo>
                  <a:lnTo>
                    <a:pt x="13906" y="53187"/>
                  </a:lnTo>
                  <a:lnTo>
                    <a:pt x="11874" y="60528"/>
                  </a:lnTo>
                  <a:lnTo>
                    <a:pt x="10718" y="64693"/>
                  </a:lnTo>
                  <a:lnTo>
                    <a:pt x="9740" y="68503"/>
                  </a:lnTo>
                  <a:lnTo>
                    <a:pt x="9728" y="68910"/>
                  </a:lnTo>
                  <a:lnTo>
                    <a:pt x="7594" y="77978"/>
                  </a:lnTo>
                  <a:lnTo>
                    <a:pt x="4953" y="91363"/>
                  </a:lnTo>
                  <a:lnTo>
                    <a:pt x="2755" y="104838"/>
                  </a:lnTo>
                  <a:lnTo>
                    <a:pt x="1498" y="114096"/>
                  </a:lnTo>
                  <a:lnTo>
                    <a:pt x="927" y="118364"/>
                  </a:lnTo>
                  <a:lnTo>
                    <a:pt x="406" y="122580"/>
                  </a:lnTo>
                  <a:lnTo>
                    <a:pt x="635" y="122872"/>
                  </a:lnTo>
                  <a:lnTo>
                    <a:pt x="0" y="132943"/>
                  </a:lnTo>
                  <a:lnTo>
                    <a:pt x="520" y="147612"/>
                  </a:lnTo>
                  <a:lnTo>
                    <a:pt x="2095" y="162242"/>
                  </a:lnTo>
                  <a:lnTo>
                    <a:pt x="13449" y="218846"/>
                  </a:lnTo>
                  <a:lnTo>
                    <a:pt x="25133" y="260375"/>
                  </a:lnTo>
                  <a:lnTo>
                    <a:pt x="28714" y="264515"/>
                  </a:lnTo>
                  <a:lnTo>
                    <a:pt x="33909" y="262940"/>
                  </a:lnTo>
                  <a:lnTo>
                    <a:pt x="35407" y="260311"/>
                  </a:lnTo>
                  <a:lnTo>
                    <a:pt x="34772" y="257733"/>
                  </a:lnTo>
                  <a:lnTo>
                    <a:pt x="29870" y="237096"/>
                  </a:lnTo>
                  <a:lnTo>
                    <a:pt x="21450" y="195516"/>
                  </a:lnTo>
                  <a:lnTo>
                    <a:pt x="15494" y="147447"/>
                  </a:lnTo>
                  <a:lnTo>
                    <a:pt x="15252" y="133794"/>
                  </a:lnTo>
                  <a:lnTo>
                    <a:pt x="15697" y="127457"/>
                  </a:lnTo>
                  <a:lnTo>
                    <a:pt x="16192" y="120243"/>
                  </a:lnTo>
                  <a:lnTo>
                    <a:pt x="22593" y="81318"/>
                  </a:lnTo>
                  <a:lnTo>
                    <a:pt x="25603" y="68503"/>
                  </a:lnTo>
                  <a:lnTo>
                    <a:pt x="24536" y="72618"/>
                  </a:lnTo>
                  <a:lnTo>
                    <a:pt x="26644" y="64401"/>
                  </a:lnTo>
                  <a:lnTo>
                    <a:pt x="25603" y="68503"/>
                  </a:lnTo>
                  <a:lnTo>
                    <a:pt x="28384" y="58115"/>
                  </a:lnTo>
                  <a:lnTo>
                    <a:pt x="40474" y="21170"/>
                  </a:lnTo>
                  <a:lnTo>
                    <a:pt x="46647" y="14528"/>
                  </a:lnTo>
                  <a:lnTo>
                    <a:pt x="50990" y="12407"/>
                  </a:lnTo>
                  <a:lnTo>
                    <a:pt x="66903" y="12395"/>
                  </a:lnTo>
                  <a:lnTo>
                    <a:pt x="68237" y="8674"/>
                  </a:lnTo>
                  <a:close/>
                </a:path>
                <a:path w="1179195" h="264794">
                  <a:moveTo>
                    <a:pt x="1173759" y="79540"/>
                  </a:moveTo>
                  <a:lnTo>
                    <a:pt x="1173708" y="79146"/>
                  </a:lnTo>
                  <a:lnTo>
                    <a:pt x="1172819" y="75615"/>
                  </a:lnTo>
                  <a:lnTo>
                    <a:pt x="1173759" y="79540"/>
                  </a:lnTo>
                  <a:close/>
                </a:path>
                <a:path w="1179195" h="264794">
                  <a:moveTo>
                    <a:pt x="1178623" y="127038"/>
                  </a:moveTo>
                  <a:lnTo>
                    <a:pt x="1178534" y="117538"/>
                  </a:lnTo>
                  <a:lnTo>
                    <a:pt x="1178458" y="116039"/>
                  </a:lnTo>
                  <a:lnTo>
                    <a:pt x="1178255" y="112179"/>
                  </a:lnTo>
                  <a:lnTo>
                    <a:pt x="1178052" y="108038"/>
                  </a:lnTo>
                  <a:lnTo>
                    <a:pt x="1177759" y="104038"/>
                  </a:lnTo>
                  <a:lnTo>
                    <a:pt x="1177404" y="101028"/>
                  </a:lnTo>
                  <a:lnTo>
                    <a:pt x="1177302" y="99860"/>
                  </a:lnTo>
                  <a:lnTo>
                    <a:pt x="1176210" y="91706"/>
                  </a:lnTo>
                  <a:lnTo>
                    <a:pt x="1175016" y="85166"/>
                  </a:lnTo>
                  <a:lnTo>
                    <a:pt x="1174737" y="83616"/>
                  </a:lnTo>
                  <a:lnTo>
                    <a:pt x="1173759" y="79540"/>
                  </a:lnTo>
                  <a:lnTo>
                    <a:pt x="1172768" y="75450"/>
                  </a:lnTo>
                  <a:lnTo>
                    <a:pt x="1171816" y="71894"/>
                  </a:lnTo>
                  <a:lnTo>
                    <a:pt x="1171676" y="71818"/>
                  </a:lnTo>
                  <a:lnTo>
                    <a:pt x="1171041" y="69684"/>
                  </a:lnTo>
                  <a:lnTo>
                    <a:pt x="1164082" y="53073"/>
                  </a:lnTo>
                  <a:lnTo>
                    <a:pt x="1162253" y="49669"/>
                  </a:lnTo>
                  <a:lnTo>
                    <a:pt x="1160360" y="46405"/>
                  </a:lnTo>
                  <a:lnTo>
                    <a:pt x="1160018" y="46316"/>
                  </a:lnTo>
                  <a:lnTo>
                    <a:pt x="1159344" y="45326"/>
                  </a:lnTo>
                  <a:lnTo>
                    <a:pt x="1155420" y="39497"/>
                  </a:lnTo>
                  <a:lnTo>
                    <a:pt x="1147483" y="30124"/>
                  </a:lnTo>
                  <a:lnTo>
                    <a:pt x="1138783" y="21412"/>
                  </a:lnTo>
                  <a:lnTo>
                    <a:pt x="1129715" y="13233"/>
                  </a:lnTo>
                  <a:lnTo>
                    <a:pt x="1127302" y="11137"/>
                  </a:lnTo>
                  <a:lnTo>
                    <a:pt x="1123645" y="11391"/>
                  </a:lnTo>
                  <a:lnTo>
                    <a:pt x="1119517" y="16129"/>
                  </a:lnTo>
                  <a:lnTo>
                    <a:pt x="1119670" y="19621"/>
                  </a:lnTo>
                  <a:lnTo>
                    <a:pt x="1121879" y="21767"/>
                  </a:lnTo>
                  <a:lnTo>
                    <a:pt x="1129830" y="29679"/>
                  </a:lnTo>
                  <a:lnTo>
                    <a:pt x="1154531" y="63436"/>
                  </a:lnTo>
                  <a:lnTo>
                    <a:pt x="1163002" y="101612"/>
                  </a:lnTo>
                  <a:lnTo>
                    <a:pt x="1163815" y="127038"/>
                  </a:lnTo>
                  <a:lnTo>
                    <a:pt x="1163447" y="135839"/>
                  </a:lnTo>
                  <a:lnTo>
                    <a:pt x="1162773" y="144754"/>
                  </a:lnTo>
                  <a:lnTo>
                    <a:pt x="1161834" y="152565"/>
                  </a:lnTo>
                  <a:lnTo>
                    <a:pt x="1161707" y="153327"/>
                  </a:lnTo>
                  <a:lnTo>
                    <a:pt x="1149832" y="197840"/>
                  </a:lnTo>
                  <a:lnTo>
                    <a:pt x="1141082" y="221195"/>
                  </a:lnTo>
                  <a:lnTo>
                    <a:pt x="1142339" y="224091"/>
                  </a:lnTo>
                  <a:lnTo>
                    <a:pt x="1147279" y="226034"/>
                  </a:lnTo>
                  <a:lnTo>
                    <a:pt x="1149985" y="225031"/>
                  </a:lnTo>
                  <a:lnTo>
                    <a:pt x="1151166" y="222770"/>
                  </a:lnTo>
                  <a:lnTo>
                    <a:pt x="1169758" y="180835"/>
                  </a:lnTo>
                  <a:lnTo>
                    <a:pt x="1177239" y="150393"/>
                  </a:lnTo>
                  <a:lnTo>
                    <a:pt x="1177404" y="150266"/>
                  </a:lnTo>
                  <a:lnTo>
                    <a:pt x="1177785" y="146050"/>
                  </a:lnTo>
                  <a:lnTo>
                    <a:pt x="1178115" y="141897"/>
                  </a:lnTo>
                  <a:lnTo>
                    <a:pt x="1178293" y="137617"/>
                  </a:lnTo>
                  <a:lnTo>
                    <a:pt x="1178382" y="135839"/>
                  </a:lnTo>
                  <a:lnTo>
                    <a:pt x="1178623" y="1270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043" y="2070421"/>
              <a:ext cx="302938" cy="2438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47317" y="2040207"/>
              <a:ext cx="144222" cy="2508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7181" y="2640853"/>
              <a:ext cx="826168" cy="673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26692" y="2818480"/>
              <a:ext cx="517674" cy="2105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8085" y="279592"/>
              <a:ext cx="475432" cy="7065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52332" y="2840260"/>
              <a:ext cx="112369" cy="14498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63373" y="2800946"/>
              <a:ext cx="22860" cy="214629"/>
            </a:xfrm>
            <a:custGeom>
              <a:avLst/>
              <a:gdLst/>
              <a:ahLst/>
              <a:cxnLst/>
              <a:rect l="l" t="t" r="r" b="b"/>
              <a:pathLst>
                <a:path w="22860" h="214630">
                  <a:moveTo>
                    <a:pt x="1343" y="141207"/>
                  </a:moveTo>
                  <a:lnTo>
                    <a:pt x="8370" y="191844"/>
                  </a:lnTo>
                  <a:lnTo>
                    <a:pt x="15882" y="214014"/>
                  </a:lnTo>
                  <a:lnTo>
                    <a:pt x="20924" y="212756"/>
                  </a:lnTo>
                  <a:lnTo>
                    <a:pt x="22505" y="210441"/>
                  </a:lnTo>
                  <a:lnTo>
                    <a:pt x="22187" y="207972"/>
                  </a:lnTo>
                  <a:lnTo>
                    <a:pt x="19994" y="190169"/>
                  </a:lnTo>
                  <a:lnTo>
                    <a:pt x="18085" y="172325"/>
                  </a:lnTo>
                  <a:lnTo>
                    <a:pt x="16572" y="154445"/>
                  </a:lnTo>
                  <a:lnTo>
                    <a:pt x="15996" y="144198"/>
                  </a:lnTo>
                  <a:lnTo>
                    <a:pt x="4509" y="144198"/>
                  </a:lnTo>
                  <a:lnTo>
                    <a:pt x="1343" y="141207"/>
                  </a:lnTo>
                  <a:close/>
                </a:path>
                <a:path w="22860" h="214630">
                  <a:moveTo>
                    <a:pt x="12028" y="129410"/>
                  </a:moveTo>
                  <a:lnTo>
                    <a:pt x="4041" y="129727"/>
                  </a:lnTo>
                  <a:lnTo>
                    <a:pt x="963" y="133030"/>
                  </a:lnTo>
                  <a:lnTo>
                    <a:pt x="1053" y="137058"/>
                  </a:lnTo>
                  <a:lnTo>
                    <a:pt x="1343" y="141207"/>
                  </a:lnTo>
                  <a:lnTo>
                    <a:pt x="4509" y="144198"/>
                  </a:lnTo>
                  <a:lnTo>
                    <a:pt x="12527" y="143968"/>
                  </a:lnTo>
                  <a:lnTo>
                    <a:pt x="15683" y="140625"/>
                  </a:lnTo>
                  <a:lnTo>
                    <a:pt x="15556" y="136275"/>
                  </a:lnTo>
                  <a:lnTo>
                    <a:pt x="15406" y="132528"/>
                  </a:lnTo>
                  <a:lnTo>
                    <a:pt x="12028" y="129410"/>
                  </a:lnTo>
                  <a:close/>
                </a:path>
                <a:path w="22860" h="214630">
                  <a:moveTo>
                    <a:pt x="15556" y="136275"/>
                  </a:moveTo>
                  <a:lnTo>
                    <a:pt x="15683" y="140625"/>
                  </a:lnTo>
                  <a:lnTo>
                    <a:pt x="12527" y="143968"/>
                  </a:lnTo>
                  <a:lnTo>
                    <a:pt x="4509" y="144198"/>
                  </a:lnTo>
                  <a:lnTo>
                    <a:pt x="15996" y="144198"/>
                  </a:lnTo>
                  <a:lnTo>
                    <a:pt x="15556" y="136275"/>
                  </a:lnTo>
                  <a:close/>
                </a:path>
                <a:path w="22860" h="214630">
                  <a:moveTo>
                    <a:pt x="1053" y="137058"/>
                  </a:moveTo>
                  <a:lnTo>
                    <a:pt x="1167" y="141041"/>
                  </a:lnTo>
                  <a:lnTo>
                    <a:pt x="1343" y="141207"/>
                  </a:lnTo>
                  <a:lnTo>
                    <a:pt x="1053" y="137058"/>
                  </a:lnTo>
                  <a:close/>
                </a:path>
                <a:path w="22860" h="214630">
                  <a:moveTo>
                    <a:pt x="15300" y="129410"/>
                  </a:moveTo>
                  <a:lnTo>
                    <a:pt x="12028" y="129410"/>
                  </a:lnTo>
                  <a:lnTo>
                    <a:pt x="15406" y="132528"/>
                  </a:lnTo>
                  <a:lnTo>
                    <a:pt x="15556" y="136275"/>
                  </a:lnTo>
                  <a:lnTo>
                    <a:pt x="15300" y="129410"/>
                  </a:lnTo>
                  <a:close/>
                </a:path>
                <a:path w="22860" h="214630">
                  <a:moveTo>
                    <a:pt x="400" y="79098"/>
                  </a:moveTo>
                  <a:lnTo>
                    <a:pt x="517" y="106211"/>
                  </a:lnTo>
                  <a:lnTo>
                    <a:pt x="707" y="121624"/>
                  </a:lnTo>
                  <a:lnTo>
                    <a:pt x="963" y="133030"/>
                  </a:lnTo>
                  <a:lnTo>
                    <a:pt x="4041" y="129727"/>
                  </a:lnTo>
                  <a:lnTo>
                    <a:pt x="12028" y="129410"/>
                  </a:lnTo>
                  <a:lnTo>
                    <a:pt x="15300" y="129410"/>
                  </a:lnTo>
                  <a:lnTo>
                    <a:pt x="14994" y="121201"/>
                  </a:lnTo>
                  <a:lnTo>
                    <a:pt x="14542" y="105877"/>
                  </a:lnTo>
                  <a:lnTo>
                    <a:pt x="14168" y="90551"/>
                  </a:lnTo>
                  <a:lnTo>
                    <a:pt x="13984" y="82100"/>
                  </a:lnTo>
                  <a:lnTo>
                    <a:pt x="3415" y="82100"/>
                  </a:lnTo>
                  <a:lnTo>
                    <a:pt x="400" y="79098"/>
                  </a:lnTo>
                  <a:close/>
                </a:path>
                <a:path w="22860" h="214630">
                  <a:moveTo>
                    <a:pt x="10678" y="68571"/>
                  </a:moveTo>
                  <a:lnTo>
                    <a:pt x="3307" y="68729"/>
                  </a:lnTo>
                  <a:lnTo>
                    <a:pt x="383" y="71724"/>
                  </a:lnTo>
                  <a:lnTo>
                    <a:pt x="400" y="79098"/>
                  </a:lnTo>
                  <a:lnTo>
                    <a:pt x="3415" y="82100"/>
                  </a:lnTo>
                  <a:lnTo>
                    <a:pt x="10838" y="82085"/>
                  </a:lnTo>
                  <a:lnTo>
                    <a:pt x="13812" y="79098"/>
                  </a:lnTo>
                  <a:lnTo>
                    <a:pt x="13752" y="71514"/>
                  </a:lnTo>
                  <a:lnTo>
                    <a:pt x="10678" y="68571"/>
                  </a:lnTo>
                  <a:close/>
                </a:path>
                <a:path w="22860" h="214630">
                  <a:moveTo>
                    <a:pt x="13752" y="71514"/>
                  </a:moveTo>
                  <a:lnTo>
                    <a:pt x="13812" y="79098"/>
                  </a:lnTo>
                  <a:lnTo>
                    <a:pt x="10838" y="82085"/>
                  </a:lnTo>
                  <a:lnTo>
                    <a:pt x="3415" y="82100"/>
                  </a:lnTo>
                  <a:lnTo>
                    <a:pt x="13984" y="82100"/>
                  </a:lnTo>
                  <a:lnTo>
                    <a:pt x="13752" y="71514"/>
                  </a:lnTo>
                  <a:close/>
                </a:path>
                <a:path w="22860" h="214630">
                  <a:moveTo>
                    <a:pt x="277" y="20065"/>
                  </a:moveTo>
                  <a:lnTo>
                    <a:pt x="383" y="71724"/>
                  </a:lnTo>
                  <a:lnTo>
                    <a:pt x="3307" y="68729"/>
                  </a:lnTo>
                  <a:lnTo>
                    <a:pt x="10678" y="68571"/>
                  </a:lnTo>
                  <a:lnTo>
                    <a:pt x="13689" y="68571"/>
                  </a:lnTo>
                  <a:lnTo>
                    <a:pt x="12773" y="26222"/>
                  </a:lnTo>
                  <a:lnTo>
                    <a:pt x="3057" y="26222"/>
                  </a:lnTo>
                  <a:lnTo>
                    <a:pt x="284" y="23461"/>
                  </a:lnTo>
                  <a:lnTo>
                    <a:pt x="277" y="20065"/>
                  </a:lnTo>
                  <a:close/>
                </a:path>
                <a:path w="22860" h="214630">
                  <a:moveTo>
                    <a:pt x="13689" y="68571"/>
                  </a:moveTo>
                  <a:lnTo>
                    <a:pt x="10678" y="68571"/>
                  </a:lnTo>
                  <a:lnTo>
                    <a:pt x="13752" y="71514"/>
                  </a:lnTo>
                  <a:lnTo>
                    <a:pt x="13689" y="68571"/>
                  </a:lnTo>
                  <a:close/>
                </a:path>
                <a:path w="22860" h="214630">
                  <a:moveTo>
                    <a:pt x="5102" y="13884"/>
                  </a:moveTo>
                  <a:lnTo>
                    <a:pt x="2957" y="13930"/>
                  </a:lnTo>
                  <a:lnTo>
                    <a:pt x="272" y="16680"/>
                  </a:lnTo>
                  <a:lnTo>
                    <a:pt x="284" y="23461"/>
                  </a:lnTo>
                  <a:lnTo>
                    <a:pt x="3057" y="26222"/>
                  </a:lnTo>
                  <a:lnTo>
                    <a:pt x="9883" y="26208"/>
                  </a:lnTo>
                  <a:lnTo>
                    <a:pt x="12618" y="23461"/>
                  </a:lnTo>
                  <a:lnTo>
                    <a:pt x="12579" y="17283"/>
                  </a:lnTo>
                  <a:lnTo>
                    <a:pt x="11143" y="17283"/>
                  </a:lnTo>
                  <a:lnTo>
                    <a:pt x="7740" y="17007"/>
                  </a:lnTo>
                  <a:lnTo>
                    <a:pt x="5102" y="13884"/>
                  </a:lnTo>
                  <a:close/>
                </a:path>
                <a:path w="22860" h="214630">
                  <a:moveTo>
                    <a:pt x="12561" y="16488"/>
                  </a:moveTo>
                  <a:lnTo>
                    <a:pt x="12618" y="23461"/>
                  </a:lnTo>
                  <a:lnTo>
                    <a:pt x="9883" y="26208"/>
                  </a:lnTo>
                  <a:lnTo>
                    <a:pt x="3057" y="26222"/>
                  </a:lnTo>
                  <a:lnTo>
                    <a:pt x="12773" y="26222"/>
                  </a:lnTo>
                  <a:lnTo>
                    <a:pt x="12561" y="16488"/>
                  </a:lnTo>
                  <a:close/>
                </a:path>
                <a:path w="22860" h="214630">
                  <a:moveTo>
                    <a:pt x="9735" y="13783"/>
                  </a:moveTo>
                  <a:lnTo>
                    <a:pt x="5102" y="13884"/>
                  </a:lnTo>
                  <a:lnTo>
                    <a:pt x="7740" y="17007"/>
                  </a:lnTo>
                  <a:lnTo>
                    <a:pt x="11143" y="17283"/>
                  </a:lnTo>
                  <a:lnTo>
                    <a:pt x="12334" y="16271"/>
                  </a:lnTo>
                  <a:lnTo>
                    <a:pt x="9735" y="13783"/>
                  </a:lnTo>
                  <a:close/>
                </a:path>
                <a:path w="22860" h="214630">
                  <a:moveTo>
                    <a:pt x="12334" y="16271"/>
                  </a:moveTo>
                  <a:lnTo>
                    <a:pt x="11143" y="17283"/>
                  </a:lnTo>
                  <a:lnTo>
                    <a:pt x="12579" y="17283"/>
                  </a:lnTo>
                  <a:lnTo>
                    <a:pt x="12561" y="16488"/>
                  </a:lnTo>
                  <a:lnTo>
                    <a:pt x="12334" y="16271"/>
                  </a:lnTo>
                  <a:close/>
                </a:path>
                <a:path w="22860" h="214630">
                  <a:moveTo>
                    <a:pt x="472" y="7597"/>
                  </a:moveTo>
                  <a:lnTo>
                    <a:pt x="388" y="9987"/>
                  </a:lnTo>
                  <a:lnTo>
                    <a:pt x="272" y="16680"/>
                  </a:lnTo>
                  <a:lnTo>
                    <a:pt x="2957" y="13930"/>
                  </a:lnTo>
                  <a:lnTo>
                    <a:pt x="5102" y="13884"/>
                  </a:lnTo>
                  <a:lnTo>
                    <a:pt x="3486" y="11973"/>
                  </a:lnTo>
                  <a:lnTo>
                    <a:pt x="2041" y="10360"/>
                  </a:lnTo>
                  <a:lnTo>
                    <a:pt x="1776" y="9987"/>
                  </a:lnTo>
                  <a:lnTo>
                    <a:pt x="472" y="7597"/>
                  </a:lnTo>
                  <a:close/>
                </a:path>
                <a:path w="22860" h="214630">
                  <a:moveTo>
                    <a:pt x="12553" y="16085"/>
                  </a:moveTo>
                  <a:lnTo>
                    <a:pt x="12334" y="16271"/>
                  </a:lnTo>
                  <a:lnTo>
                    <a:pt x="12561" y="16488"/>
                  </a:lnTo>
                  <a:lnTo>
                    <a:pt x="12553" y="16085"/>
                  </a:lnTo>
                  <a:close/>
                </a:path>
                <a:path w="22860" h="214630">
                  <a:moveTo>
                    <a:pt x="12464" y="13783"/>
                  </a:moveTo>
                  <a:lnTo>
                    <a:pt x="9735" y="13783"/>
                  </a:lnTo>
                  <a:lnTo>
                    <a:pt x="12334" y="16271"/>
                  </a:lnTo>
                  <a:lnTo>
                    <a:pt x="12553" y="16085"/>
                  </a:lnTo>
                  <a:lnTo>
                    <a:pt x="12464" y="13783"/>
                  </a:lnTo>
                  <a:close/>
                </a:path>
                <a:path w="22860" h="214630">
                  <a:moveTo>
                    <a:pt x="12017" y="4065"/>
                  </a:moveTo>
                  <a:lnTo>
                    <a:pt x="12650" y="5382"/>
                  </a:lnTo>
                  <a:lnTo>
                    <a:pt x="12686" y="7283"/>
                  </a:lnTo>
                  <a:lnTo>
                    <a:pt x="12524" y="8021"/>
                  </a:lnTo>
                  <a:lnTo>
                    <a:pt x="12449" y="13409"/>
                  </a:lnTo>
                  <a:lnTo>
                    <a:pt x="12553" y="16085"/>
                  </a:lnTo>
                  <a:lnTo>
                    <a:pt x="15398" y="13667"/>
                  </a:lnTo>
                  <a:lnTo>
                    <a:pt x="15892" y="10798"/>
                  </a:lnTo>
                  <a:lnTo>
                    <a:pt x="12735" y="5382"/>
                  </a:lnTo>
                  <a:lnTo>
                    <a:pt x="12017" y="4065"/>
                  </a:lnTo>
                  <a:close/>
                </a:path>
                <a:path w="22860" h="214630">
                  <a:moveTo>
                    <a:pt x="6724" y="652"/>
                  </a:moveTo>
                  <a:lnTo>
                    <a:pt x="472" y="7597"/>
                  </a:lnTo>
                  <a:lnTo>
                    <a:pt x="1776" y="9987"/>
                  </a:lnTo>
                  <a:lnTo>
                    <a:pt x="2041" y="10360"/>
                  </a:lnTo>
                  <a:lnTo>
                    <a:pt x="3528" y="12020"/>
                  </a:lnTo>
                  <a:lnTo>
                    <a:pt x="5102" y="13884"/>
                  </a:lnTo>
                  <a:lnTo>
                    <a:pt x="9735" y="13783"/>
                  </a:lnTo>
                  <a:lnTo>
                    <a:pt x="12464" y="13783"/>
                  </a:lnTo>
                  <a:lnTo>
                    <a:pt x="12525" y="8018"/>
                  </a:lnTo>
                  <a:lnTo>
                    <a:pt x="12805" y="6719"/>
                  </a:lnTo>
                  <a:lnTo>
                    <a:pt x="12650" y="5382"/>
                  </a:lnTo>
                  <a:lnTo>
                    <a:pt x="11968" y="3975"/>
                  </a:lnTo>
                  <a:lnTo>
                    <a:pt x="11340" y="2825"/>
                  </a:lnTo>
                  <a:lnTo>
                    <a:pt x="10532" y="1996"/>
                  </a:lnTo>
                  <a:lnTo>
                    <a:pt x="8095" y="811"/>
                  </a:lnTo>
                  <a:lnTo>
                    <a:pt x="6724" y="652"/>
                  </a:lnTo>
                  <a:close/>
                </a:path>
                <a:path w="22860" h="214630">
                  <a:moveTo>
                    <a:pt x="496" y="5011"/>
                  </a:moveTo>
                  <a:lnTo>
                    <a:pt x="0" y="6730"/>
                  </a:lnTo>
                  <a:lnTo>
                    <a:pt x="472" y="7597"/>
                  </a:lnTo>
                  <a:lnTo>
                    <a:pt x="496" y="5011"/>
                  </a:lnTo>
                  <a:close/>
                </a:path>
                <a:path w="22860" h="214630">
                  <a:moveTo>
                    <a:pt x="801" y="3975"/>
                  </a:moveTo>
                  <a:lnTo>
                    <a:pt x="500" y="4232"/>
                  </a:lnTo>
                  <a:lnTo>
                    <a:pt x="496" y="5011"/>
                  </a:lnTo>
                  <a:lnTo>
                    <a:pt x="801" y="3975"/>
                  </a:lnTo>
                  <a:close/>
                </a:path>
                <a:path w="22860" h="214630">
                  <a:moveTo>
                    <a:pt x="11340" y="2825"/>
                  </a:moveTo>
                  <a:lnTo>
                    <a:pt x="12017" y="4065"/>
                  </a:lnTo>
                  <a:lnTo>
                    <a:pt x="11498" y="2987"/>
                  </a:lnTo>
                  <a:lnTo>
                    <a:pt x="11340" y="2825"/>
                  </a:lnTo>
                  <a:close/>
                </a:path>
                <a:path w="22860" h="214630">
                  <a:moveTo>
                    <a:pt x="3080" y="2020"/>
                  </a:moveTo>
                  <a:lnTo>
                    <a:pt x="1050" y="3128"/>
                  </a:lnTo>
                  <a:lnTo>
                    <a:pt x="801" y="3975"/>
                  </a:lnTo>
                  <a:lnTo>
                    <a:pt x="3080" y="2020"/>
                  </a:lnTo>
                  <a:close/>
                </a:path>
                <a:path w="22860" h="214630">
                  <a:moveTo>
                    <a:pt x="9003" y="652"/>
                  </a:moveTo>
                  <a:lnTo>
                    <a:pt x="6724" y="652"/>
                  </a:lnTo>
                  <a:lnTo>
                    <a:pt x="8095" y="811"/>
                  </a:lnTo>
                  <a:lnTo>
                    <a:pt x="10556" y="2020"/>
                  </a:lnTo>
                  <a:lnTo>
                    <a:pt x="11340" y="2825"/>
                  </a:lnTo>
                  <a:lnTo>
                    <a:pt x="10376" y="1056"/>
                  </a:lnTo>
                  <a:lnTo>
                    <a:pt x="9003" y="652"/>
                  </a:lnTo>
                  <a:close/>
                </a:path>
                <a:path w="22860" h="214630">
                  <a:moveTo>
                    <a:pt x="4817" y="1073"/>
                  </a:moveTo>
                  <a:lnTo>
                    <a:pt x="4461" y="1151"/>
                  </a:lnTo>
                  <a:lnTo>
                    <a:pt x="3576" y="1595"/>
                  </a:lnTo>
                  <a:lnTo>
                    <a:pt x="3080" y="2020"/>
                  </a:lnTo>
                  <a:lnTo>
                    <a:pt x="4817" y="1073"/>
                  </a:lnTo>
                  <a:close/>
                </a:path>
                <a:path w="22860" h="214630">
                  <a:moveTo>
                    <a:pt x="6784" y="0"/>
                  </a:moveTo>
                  <a:lnTo>
                    <a:pt x="4817" y="1073"/>
                  </a:lnTo>
                  <a:lnTo>
                    <a:pt x="6724" y="652"/>
                  </a:lnTo>
                  <a:lnTo>
                    <a:pt x="9003" y="652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68120" y="1733847"/>
              <a:ext cx="633838" cy="7295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64877" y="3963408"/>
              <a:ext cx="778812" cy="2706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1072" y="1294352"/>
              <a:ext cx="95536" cy="722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4989" y="205683"/>
              <a:ext cx="303345" cy="26948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42498" y="162496"/>
              <a:ext cx="497892" cy="26377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73654" y="159525"/>
              <a:ext cx="279279" cy="2619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86329" y="131000"/>
              <a:ext cx="381171" cy="3146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17444" y="116664"/>
              <a:ext cx="337507" cy="2286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84558" y="139548"/>
              <a:ext cx="289702" cy="2892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28362" y="2669017"/>
              <a:ext cx="2807082" cy="268306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27394" y="1562898"/>
              <a:ext cx="894212" cy="42326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191602" y="1534262"/>
              <a:ext cx="46355" cy="23495"/>
            </a:xfrm>
            <a:custGeom>
              <a:avLst/>
              <a:gdLst/>
              <a:ahLst/>
              <a:cxnLst/>
              <a:rect l="l" t="t" r="r" b="b"/>
              <a:pathLst>
                <a:path w="46354" h="23494">
                  <a:moveTo>
                    <a:pt x="5624" y="0"/>
                  </a:moveTo>
                  <a:lnTo>
                    <a:pt x="462" y="5933"/>
                  </a:lnTo>
                  <a:lnTo>
                    <a:pt x="0" y="8592"/>
                  </a:lnTo>
                  <a:lnTo>
                    <a:pt x="2857" y="15920"/>
                  </a:lnTo>
                  <a:lnTo>
                    <a:pt x="9503" y="17524"/>
                  </a:lnTo>
                  <a:lnTo>
                    <a:pt x="21050" y="20495"/>
                  </a:lnTo>
                  <a:lnTo>
                    <a:pt x="28153" y="21601"/>
                  </a:lnTo>
                  <a:lnTo>
                    <a:pt x="40217" y="23333"/>
                  </a:lnTo>
                  <a:lnTo>
                    <a:pt x="44848" y="19866"/>
                  </a:lnTo>
                  <a:lnTo>
                    <a:pt x="46253" y="10083"/>
                  </a:lnTo>
                  <a:lnTo>
                    <a:pt x="43089" y="5589"/>
                  </a:lnTo>
                  <a:lnTo>
                    <a:pt x="31355" y="3190"/>
                  </a:lnTo>
                  <a:lnTo>
                    <a:pt x="24293" y="1833"/>
                  </a:lnTo>
                  <a:lnTo>
                    <a:pt x="12421" y="734"/>
                  </a:lnTo>
                  <a:lnTo>
                    <a:pt x="5624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14595" y="1289136"/>
              <a:ext cx="399181" cy="258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58733" y="6433210"/>
            <a:ext cx="221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15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1784045"/>
            <a:ext cx="3088640" cy="412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SzPct val="60416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Consider a hash </a:t>
            </a:r>
            <a:r>
              <a:rPr sz="24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 storing integer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keys that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handles </a:t>
            </a:r>
            <a:r>
              <a:rPr sz="24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collision with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double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hashing</a:t>
            </a:r>
            <a:endParaRPr sz="24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440"/>
              </a:spcBef>
              <a:buSzPct val="6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2000" b="1" i="1" spc="-3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000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40458C"/>
                </a:solidFill>
                <a:latin typeface="Times New Roman"/>
                <a:cs typeface="Times New Roman"/>
              </a:rPr>
              <a:t>13</a:t>
            </a:r>
            <a:endParaRPr sz="2000">
              <a:latin typeface="Times New Roman"/>
              <a:cs typeface="Times New Roman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SzPct val="6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000" spc="-4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000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000" b="1" i="1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imes New Roman"/>
                <a:cs typeface="Times New Roman"/>
              </a:rPr>
              <a:t>mod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40458C"/>
                </a:solidFill>
                <a:latin typeface="Times New Roman"/>
                <a:cs typeface="Times New Roman"/>
              </a:rPr>
              <a:t>13</a:t>
            </a:r>
            <a:endParaRPr sz="2000">
              <a:latin typeface="Times New Roman"/>
              <a:cs typeface="Times New Roman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SzPct val="6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h'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000" spc="-4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0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7</a:t>
            </a:r>
            <a:r>
              <a:rPr sz="20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Symbol"/>
                <a:cs typeface="Symbol"/>
              </a:rPr>
              <a:t>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000" b="1" i="1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40458C"/>
                </a:solidFill>
                <a:latin typeface="Times New Roman"/>
                <a:cs typeface="Times New Roman"/>
              </a:rPr>
              <a:t>mod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7</a:t>
            </a:r>
            <a:endParaRPr sz="2000">
              <a:latin typeface="Times New Roman"/>
              <a:cs typeface="Times New Roman"/>
            </a:endParaRPr>
          </a:p>
          <a:p>
            <a:pPr marL="354965" marR="195580" indent="-342900" algn="just">
              <a:lnSpc>
                <a:spcPct val="100000"/>
              </a:lnSpc>
              <a:spcBef>
                <a:spcPts val="620"/>
              </a:spcBef>
              <a:buSzPct val="60416"/>
              <a:buFont typeface="Wingdings"/>
              <a:buChar char=""/>
              <a:tabLst>
                <a:tab pos="355600" algn="l"/>
              </a:tabLst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Insert keys 18, 41,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22, 44, 59, 32, 31,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73,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this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order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68230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Example</a:t>
            </a:r>
            <a:r>
              <a:rPr sz="4400" spc="-50" dirty="0"/>
              <a:t> </a:t>
            </a:r>
            <a:r>
              <a:rPr sz="4400" dirty="0"/>
              <a:t>of</a:t>
            </a:r>
            <a:r>
              <a:rPr sz="4400" spc="-15" dirty="0"/>
              <a:t> </a:t>
            </a:r>
            <a:r>
              <a:rPr sz="4400" spc="-5" dirty="0"/>
              <a:t>Double</a:t>
            </a:r>
            <a:r>
              <a:rPr sz="4400" spc="-30" dirty="0"/>
              <a:t> </a:t>
            </a:r>
            <a:r>
              <a:rPr sz="4400" dirty="0"/>
              <a:t>Hashing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4267961" y="42679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0"/>
                </a:moveTo>
                <a:lnTo>
                  <a:pt x="0" y="0"/>
                </a:ln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close/>
              </a:path>
            </a:pathLst>
          </a:custGeom>
          <a:solidFill>
            <a:srgbClr val="ECD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257802" y="4257802"/>
            <a:ext cx="3982720" cy="325120"/>
            <a:chOff x="4257802" y="4257802"/>
            <a:chExt cx="3982720" cy="325120"/>
          </a:xfrm>
        </p:grpSpPr>
        <p:sp>
          <p:nvSpPr>
            <p:cNvPr id="7" name="object 7"/>
            <p:cNvSpPr/>
            <p:nvPr/>
          </p:nvSpPr>
          <p:spPr>
            <a:xfrm>
              <a:off x="42679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7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7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7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77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823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823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871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871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919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919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67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67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1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799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799" y="304800"/>
                  </a:lnTo>
                  <a:lnTo>
                    <a:pt x="304799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015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799" y="304800"/>
                  </a:lnTo>
                  <a:lnTo>
                    <a:pt x="304799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063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063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111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11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159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15962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20761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20761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25561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25561" y="42679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350511" y="4560189"/>
            <a:ext cx="3816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325" algn="l"/>
                <a:tab pos="615315" algn="l"/>
                <a:tab pos="917575" algn="l"/>
                <a:tab pos="1219200" algn="l"/>
                <a:tab pos="1520825" algn="l"/>
                <a:tab pos="1822450" algn="l"/>
                <a:tab pos="2124075" algn="l"/>
                <a:tab pos="2425700" algn="l"/>
                <a:tab pos="2727325" algn="l"/>
                <a:tab pos="2971800" algn="l"/>
              </a:tabLst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0	1	2	3	4	5	6	7	8	9	10</a:t>
            </a:r>
            <a:r>
              <a:rPr sz="1800" spc="114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40458C"/>
                </a:solidFill>
                <a:latin typeface="Times New Roman"/>
                <a:cs typeface="Times New Roman"/>
              </a:rPr>
              <a:t>11</a:t>
            </a:r>
            <a:r>
              <a:rPr sz="1800" spc="114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12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67200" y="5486400"/>
            <a:ext cx="304800" cy="304800"/>
          </a:xfrm>
          <a:prstGeom prst="rect">
            <a:avLst/>
          </a:prstGeom>
          <a:solidFill>
            <a:srgbClr val="ECD882"/>
          </a:solidFill>
          <a:ln w="19811">
            <a:solidFill>
              <a:srgbClr val="40458C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31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62855" y="5477255"/>
            <a:ext cx="325120" cy="325120"/>
            <a:chOff x="4562855" y="5477255"/>
            <a:chExt cx="325120" cy="325120"/>
          </a:xfrm>
        </p:grpSpPr>
        <p:sp>
          <p:nvSpPr>
            <p:cNvPr id="35" name="object 35"/>
            <p:cNvSpPr/>
            <p:nvPr/>
          </p:nvSpPr>
          <p:spPr>
            <a:xfrm>
              <a:off x="4572761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72761" y="54871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76800" y="5486400"/>
            <a:ext cx="304800" cy="304800"/>
          </a:xfrm>
          <a:prstGeom prst="rect">
            <a:avLst/>
          </a:prstGeom>
          <a:solidFill>
            <a:srgbClr val="ECD882"/>
          </a:solidFill>
          <a:ln w="19811">
            <a:solidFill>
              <a:srgbClr val="40458C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41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172455" y="5477255"/>
            <a:ext cx="629920" cy="325120"/>
            <a:chOff x="5172455" y="5477255"/>
            <a:chExt cx="629920" cy="325120"/>
          </a:xfrm>
        </p:grpSpPr>
        <p:sp>
          <p:nvSpPr>
            <p:cNvPr id="39" name="object 39"/>
            <p:cNvSpPr/>
            <p:nvPr/>
          </p:nvSpPr>
          <p:spPr>
            <a:xfrm>
              <a:off x="5182361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82361" y="54871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87161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87161" y="54871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791200" y="5486400"/>
            <a:ext cx="304800" cy="304800"/>
          </a:xfrm>
          <a:prstGeom prst="rect">
            <a:avLst/>
          </a:prstGeom>
          <a:solidFill>
            <a:srgbClr val="ECD882"/>
          </a:solidFill>
          <a:ln w="19811">
            <a:solidFill>
              <a:srgbClr val="40458C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96000" y="5486400"/>
            <a:ext cx="304800" cy="304800"/>
          </a:xfrm>
          <a:prstGeom prst="rect">
            <a:avLst/>
          </a:prstGeom>
          <a:solidFill>
            <a:srgbClr val="ECD882"/>
          </a:solidFill>
          <a:ln w="19811">
            <a:solidFill>
              <a:srgbClr val="40458C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32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00800" y="5486400"/>
            <a:ext cx="304800" cy="304800"/>
          </a:xfrm>
          <a:prstGeom prst="rect">
            <a:avLst/>
          </a:prstGeom>
          <a:solidFill>
            <a:srgbClr val="ECD882"/>
          </a:solidFill>
          <a:ln w="19811">
            <a:solidFill>
              <a:srgbClr val="40458C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59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05600" y="5486400"/>
            <a:ext cx="304800" cy="304800"/>
          </a:xfrm>
          <a:prstGeom prst="rect">
            <a:avLst/>
          </a:prstGeom>
          <a:solidFill>
            <a:srgbClr val="ECD882"/>
          </a:solidFill>
          <a:ln w="19811">
            <a:solidFill>
              <a:srgbClr val="40458C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73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001002" y="5477002"/>
            <a:ext cx="629920" cy="325120"/>
            <a:chOff x="7001002" y="5477002"/>
            <a:chExt cx="629920" cy="325120"/>
          </a:xfrm>
        </p:grpSpPr>
        <p:sp>
          <p:nvSpPr>
            <p:cNvPr id="48" name="object 48"/>
            <p:cNvSpPr/>
            <p:nvPr/>
          </p:nvSpPr>
          <p:spPr>
            <a:xfrm>
              <a:off x="70111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111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59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159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026909" y="5488635"/>
            <a:ext cx="580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22</a:t>
            </a:r>
            <a:r>
              <a:rPr sz="1800" spc="-1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0458C"/>
                </a:solidFill>
                <a:latin typeface="Tahoma"/>
                <a:cs typeface="Tahoma"/>
              </a:rPr>
              <a:t>44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610856" y="5477255"/>
            <a:ext cx="629920" cy="325120"/>
            <a:chOff x="7610856" y="5477255"/>
            <a:chExt cx="629920" cy="325120"/>
          </a:xfrm>
        </p:grpSpPr>
        <p:sp>
          <p:nvSpPr>
            <p:cNvPr id="54" name="object 54"/>
            <p:cNvSpPr/>
            <p:nvPr/>
          </p:nvSpPr>
          <p:spPr>
            <a:xfrm>
              <a:off x="76207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20762" y="54871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25562" y="548716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048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925562" y="54871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350511" y="5779719"/>
            <a:ext cx="3816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325" algn="l"/>
                <a:tab pos="615315" algn="l"/>
                <a:tab pos="917575" algn="l"/>
                <a:tab pos="1219200" algn="l"/>
                <a:tab pos="1520825" algn="l"/>
                <a:tab pos="1822450" algn="l"/>
                <a:tab pos="2124075" algn="l"/>
                <a:tab pos="2425700" algn="l"/>
                <a:tab pos="2727325" algn="l"/>
                <a:tab pos="2971800" algn="l"/>
              </a:tabLst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0	1	2	3	4	5	6	7	8	9	10</a:t>
            </a:r>
            <a:r>
              <a:rPr sz="1800" spc="114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40458C"/>
                </a:solidFill>
                <a:latin typeface="Times New Roman"/>
                <a:cs typeface="Times New Roman"/>
              </a:rPr>
              <a:t>11</a:t>
            </a:r>
            <a:r>
              <a:rPr sz="1800" spc="114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12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096761" y="49537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28600"/>
                </a:moveTo>
                <a:lnTo>
                  <a:pt x="76200" y="228600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304800" y="228600"/>
                </a:lnTo>
                <a:lnTo>
                  <a:pt x="152400" y="304800"/>
                </a:lnTo>
                <a:lnTo>
                  <a:pt x="0" y="228600"/>
                </a:lnTo>
                <a:close/>
              </a:path>
            </a:pathLst>
          </a:custGeom>
          <a:ln w="28956">
            <a:solidFill>
              <a:srgbClr val="4045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4724400" y="1676400"/>
            <a:ext cx="2933700" cy="2306320"/>
            <a:chOff x="4724400" y="1676400"/>
            <a:chExt cx="2933700" cy="2306320"/>
          </a:xfrm>
        </p:grpSpPr>
        <p:sp>
          <p:nvSpPr>
            <p:cNvPr id="61" name="object 61"/>
            <p:cNvSpPr/>
            <p:nvPr/>
          </p:nvSpPr>
          <p:spPr>
            <a:xfrm>
              <a:off x="4724400" y="2238438"/>
              <a:ext cx="2933700" cy="1229360"/>
            </a:xfrm>
            <a:custGeom>
              <a:avLst/>
              <a:gdLst/>
              <a:ahLst/>
              <a:cxnLst/>
              <a:rect l="l" t="t" r="r" b="b"/>
              <a:pathLst>
                <a:path w="2933700" h="1229360">
                  <a:moveTo>
                    <a:pt x="1806740" y="990968"/>
                  </a:moveTo>
                  <a:lnTo>
                    <a:pt x="0" y="990968"/>
                  </a:lnTo>
                  <a:lnTo>
                    <a:pt x="0" y="1229131"/>
                  </a:lnTo>
                  <a:lnTo>
                    <a:pt x="1806740" y="1229131"/>
                  </a:lnTo>
                  <a:lnTo>
                    <a:pt x="1806740" y="990968"/>
                  </a:lnTo>
                  <a:close/>
                </a:path>
                <a:path w="2933700" h="1229360">
                  <a:moveTo>
                    <a:pt x="1806740" y="495655"/>
                  </a:moveTo>
                  <a:lnTo>
                    <a:pt x="0" y="495655"/>
                  </a:lnTo>
                  <a:lnTo>
                    <a:pt x="0" y="733818"/>
                  </a:lnTo>
                  <a:lnTo>
                    <a:pt x="1806740" y="733818"/>
                  </a:lnTo>
                  <a:lnTo>
                    <a:pt x="1806740" y="495655"/>
                  </a:lnTo>
                  <a:close/>
                </a:path>
                <a:path w="2933700" h="1229360">
                  <a:moveTo>
                    <a:pt x="1806740" y="0"/>
                  </a:moveTo>
                  <a:lnTo>
                    <a:pt x="0" y="0"/>
                  </a:lnTo>
                  <a:lnTo>
                    <a:pt x="0" y="238188"/>
                  </a:lnTo>
                  <a:lnTo>
                    <a:pt x="1806740" y="238188"/>
                  </a:lnTo>
                  <a:lnTo>
                    <a:pt x="1806740" y="0"/>
                  </a:lnTo>
                  <a:close/>
                </a:path>
                <a:path w="2933700" h="1229360">
                  <a:moveTo>
                    <a:pt x="2933700" y="0"/>
                  </a:moveTo>
                  <a:lnTo>
                    <a:pt x="1972983" y="0"/>
                  </a:lnTo>
                  <a:lnTo>
                    <a:pt x="1972983" y="238188"/>
                  </a:lnTo>
                  <a:lnTo>
                    <a:pt x="2933700" y="238188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733893" y="2071152"/>
              <a:ext cx="2924175" cy="158115"/>
            </a:xfrm>
            <a:custGeom>
              <a:avLst/>
              <a:gdLst/>
              <a:ahLst/>
              <a:cxnLst/>
              <a:rect l="l" t="t" r="r" b="b"/>
              <a:pathLst>
                <a:path w="2924175" h="158114">
                  <a:moveTo>
                    <a:pt x="0" y="157785"/>
                  </a:moveTo>
                  <a:lnTo>
                    <a:pt x="2924085" y="157785"/>
                  </a:lnTo>
                  <a:lnTo>
                    <a:pt x="2924085" y="0"/>
                  </a:lnTo>
                  <a:lnTo>
                    <a:pt x="0" y="0"/>
                  </a:lnTo>
                  <a:lnTo>
                    <a:pt x="0" y="157785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724400" y="1676400"/>
              <a:ext cx="2933700" cy="305435"/>
            </a:xfrm>
            <a:custGeom>
              <a:avLst/>
              <a:gdLst/>
              <a:ahLst/>
              <a:cxnLst/>
              <a:rect l="l" t="t" r="r" b="b"/>
              <a:pathLst>
                <a:path w="2933700" h="305435">
                  <a:moveTo>
                    <a:pt x="0" y="304881"/>
                  </a:moveTo>
                  <a:lnTo>
                    <a:pt x="2933700" y="304881"/>
                  </a:lnTo>
                  <a:lnTo>
                    <a:pt x="2933700" y="0"/>
                  </a:lnTo>
                  <a:lnTo>
                    <a:pt x="0" y="0"/>
                  </a:lnTo>
                  <a:lnTo>
                    <a:pt x="0" y="3048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733887" y="1981288"/>
              <a:ext cx="2924175" cy="743585"/>
            </a:xfrm>
            <a:custGeom>
              <a:avLst/>
              <a:gdLst/>
              <a:ahLst/>
              <a:cxnLst/>
              <a:rect l="l" t="t" r="r" b="b"/>
              <a:pathLst>
                <a:path w="2924175" h="743585">
                  <a:moveTo>
                    <a:pt x="1797253" y="495338"/>
                  </a:moveTo>
                  <a:lnTo>
                    <a:pt x="0" y="495338"/>
                  </a:lnTo>
                  <a:lnTo>
                    <a:pt x="0" y="743305"/>
                  </a:lnTo>
                  <a:lnTo>
                    <a:pt x="1797253" y="743305"/>
                  </a:lnTo>
                  <a:lnTo>
                    <a:pt x="1797253" y="495338"/>
                  </a:lnTo>
                  <a:close/>
                </a:path>
                <a:path w="2924175" h="743585">
                  <a:moveTo>
                    <a:pt x="2924086" y="0"/>
                  </a:moveTo>
                  <a:lnTo>
                    <a:pt x="0" y="0"/>
                  </a:lnTo>
                  <a:lnTo>
                    <a:pt x="0" y="89865"/>
                  </a:lnTo>
                  <a:lnTo>
                    <a:pt x="2924086" y="89865"/>
                  </a:lnTo>
                  <a:lnTo>
                    <a:pt x="292408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697394" y="2734082"/>
              <a:ext cx="960755" cy="238760"/>
            </a:xfrm>
            <a:custGeom>
              <a:avLst/>
              <a:gdLst/>
              <a:ahLst/>
              <a:cxnLst/>
              <a:rect l="l" t="t" r="r" b="b"/>
              <a:pathLst>
                <a:path w="960754" h="238760">
                  <a:moveTo>
                    <a:pt x="0" y="238169"/>
                  </a:moveTo>
                  <a:lnTo>
                    <a:pt x="960705" y="238169"/>
                  </a:lnTo>
                  <a:lnTo>
                    <a:pt x="960705" y="0"/>
                  </a:lnTo>
                  <a:lnTo>
                    <a:pt x="0" y="0"/>
                  </a:lnTo>
                  <a:lnTo>
                    <a:pt x="0" y="238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733887" y="2476626"/>
              <a:ext cx="2924175" cy="743585"/>
            </a:xfrm>
            <a:custGeom>
              <a:avLst/>
              <a:gdLst/>
              <a:ahLst/>
              <a:cxnLst/>
              <a:rect l="l" t="t" r="r" b="b"/>
              <a:pathLst>
                <a:path w="2924175" h="743585">
                  <a:moveTo>
                    <a:pt x="1797253" y="495630"/>
                  </a:moveTo>
                  <a:lnTo>
                    <a:pt x="0" y="495630"/>
                  </a:lnTo>
                  <a:lnTo>
                    <a:pt x="0" y="743292"/>
                  </a:lnTo>
                  <a:lnTo>
                    <a:pt x="1797253" y="743292"/>
                  </a:lnTo>
                  <a:lnTo>
                    <a:pt x="1797253" y="495630"/>
                  </a:lnTo>
                  <a:close/>
                </a:path>
                <a:path w="2924175" h="743585">
                  <a:moveTo>
                    <a:pt x="2924086" y="0"/>
                  </a:moveTo>
                  <a:lnTo>
                    <a:pt x="1963496" y="0"/>
                  </a:lnTo>
                  <a:lnTo>
                    <a:pt x="1963496" y="247967"/>
                  </a:lnTo>
                  <a:lnTo>
                    <a:pt x="2924086" y="247967"/>
                  </a:lnTo>
                  <a:lnTo>
                    <a:pt x="292408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697394" y="3229397"/>
              <a:ext cx="960755" cy="238760"/>
            </a:xfrm>
            <a:custGeom>
              <a:avLst/>
              <a:gdLst/>
              <a:ahLst/>
              <a:cxnLst/>
              <a:rect l="l" t="t" r="r" b="b"/>
              <a:pathLst>
                <a:path w="960754" h="238760">
                  <a:moveTo>
                    <a:pt x="0" y="238168"/>
                  </a:moveTo>
                  <a:lnTo>
                    <a:pt x="960705" y="238168"/>
                  </a:lnTo>
                  <a:lnTo>
                    <a:pt x="960705" y="0"/>
                  </a:lnTo>
                  <a:lnTo>
                    <a:pt x="0" y="0"/>
                  </a:lnTo>
                  <a:lnTo>
                    <a:pt x="0" y="238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697394" y="2972252"/>
              <a:ext cx="960755" cy="247650"/>
            </a:xfrm>
            <a:custGeom>
              <a:avLst/>
              <a:gdLst/>
              <a:ahLst/>
              <a:cxnLst/>
              <a:rect l="l" t="t" r="r" b="b"/>
              <a:pathLst>
                <a:path w="960754" h="247650">
                  <a:moveTo>
                    <a:pt x="0" y="247656"/>
                  </a:moveTo>
                  <a:lnTo>
                    <a:pt x="960584" y="247656"/>
                  </a:lnTo>
                  <a:lnTo>
                    <a:pt x="960584" y="0"/>
                  </a:lnTo>
                  <a:lnTo>
                    <a:pt x="0" y="0"/>
                  </a:lnTo>
                  <a:lnTo>
                    <a:pt x="0" y="247656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733887" y="3219919"/>
              <a:ext cx="2924175" cy="247650"/>
            </a:xfrm>
            <a:custGeom>
              <a:avLst/>
              <a:gdLst/>
              <a:ahLst/>
              <a:cxnLst/>
              <a:rect l="l" t="t" r="r" b="b"/>
              <a:pathLst>
                <a:path w="2924175" h="247650">
                  <a:moveTo>
                    <a:pt x="1797253" y="0"/>
                  </a:moveTo>
                  <a:lnTo>
                    <a:pt x="0" y="0"/>
                  </a:lnTo>
                  <a:lnTo>
                    <a:pt x="0" y="247650"/>
                  </a:lnTo>
                  <a:lnTo>
                    <a:pt x="1797253" y="247650"/>
                  </a:lnTo>
                  <a:lnTo>
                    <a:pt x="1797253" y="0"/>
                  </a:lnTo>
                  <a:close/>
                </a:path>
                <a:path w="2924175" h="247650">
                  <a:moveTo>
                    <a:pt x="2924086" y="0"/>
                  </a:moveTo>
                  <a:lnTo>
                    <a:pt x="1963496" y="0"/>
                  </a:lnTo>
                  <a:lnTo>
                    <a:pt x="1963496" y="247650"/>
                  </a:lnTo>
                  <a:lnTo>
                    <a:pt x="2924086" y="247650"/>
                  </a:lnTo>
                  <a:lnTo>
                    <a:pt x="2924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733887" y="3467569"/>
              <a:ext cx="2924175" cy="247650"/>
            </a:xfrm>
            <a:custGeom>
              <a:avLst/>
              <a:gdLst/>
              <a:ahLst/>
              <a:cxnLst/>
              <a:rect l="l" t="t" r="r" b="b"/>
              <a:pathLst>
                <a:path w="2924175" h="247650">
                  <a:moveTo>
                    <a:pt x="1797253" y="0"/>
                  </a:moveTo>
                  <a:lnTo>
                    <a:pt x="0" y="0"/>
                  </a:lnTo>
                  <a:lnTo>
                    <a:pt x="0" y="247650"/>
                  </a:lnTo>
                  <a:lnTo>
                    <a:pt x="1797253" y="247650"/>
                  </a:lnTo>
                  <a:lnTo>
                    <a:pt x="1797253" y="0"/>
                  </a:lnTo>
                  <a:close/>
                </a:path>
                <a:path w="2924175" h="247650">
                  <a:moveTo>
                    <a:pt x="2924086" y="0"/>
                  </a:moveTo>
                  <a:lnTo>
                    <a:pt x="1963496" y="0"/>
                  </a:lnTo>
                  <a:lnTo>
                    <a:pt x="1963496" y="247650"/>
                  </a:lnTo>
                  <a:lnTo>
                    <a:pt x="2924086" y="247650"/>
                  </a:lnTo>
                  <a:lnTo>
                    <a:pt x="292408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733887" y="3715219"/>
              <a:ext cx="2924175" cy="267335"/>
            </a:xfrm>
            <a:custGeom>
              <a:avLst/>
              <a:gdLst/>
              <a:ahLst/>
              <a:cxnLst/>
              <a:rect l="l" t="t" r="r" b="b"/>
              <a:pathLst>
                <a:path w="2924175" h="267335">
                  <a:moveTo>
                    <a:pt x="1797253" y="0"/>
                  </a:moveTo>
                  <a:lnTo>
                    <a:pt x="0" y="0"/>
                  </a:lnTo>
                  <a:lnTo>
                    <a:pt x="0" y="266954"/>
                  </a:lnTo>
                  <a:lnTo>
                    <a:pt x="1797253" y="266954"/>
                  </a:lnTo>
                  <a:lnTo>
                    <a:pt x="1797253" y="0"/>
                  </a:lnTo>
                  <a:close/>
                </a:path>
                <a:path w="2924175" h="267335">
                  <a:moveTo>
                    <a:pt x="2924086" y="0"/>
                  </a:moveTo>
                  <a:lnTo>
                    <a:pt x="1963496" y="0"/>
                  </a:lnTo>
                  <a:lnTo>
                    <a:pt x="1963496" y="266954"/>
                  </a:lnTo>
                  <a:lnTo>
                    <a:pt x="2924086" y="266954"/>
                  </a:lnTo>
                  <a:lnTo>
                    <a:pt x="2924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4733893" y="1658664"/>
            <a:ext cx="2886710" cy="83311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90"/>
              </a:spcBef>
              <a:tabLst>
                <a:tab pos="533400" algn="l"/>
              </a:tabLst>
            </a:pPr>
            <a:r>
              <a:rPr sz="1800" b="1" i="1" dirty="0">
                <a:latin typeface="Times New Roman"/>
                <a:cs typeface="Times New Roman"/>
              </a:rPr>
              <a:t>k	h</a:t>
            </a:r>
            <a:r>
              <a:rPr sz="1800" b="1" i="1" spc="-1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b="1" i="1" dirty="0">
                <a:latin typeface="Times New Roman"/>
                <a:cs typeface="Times New Roman"/>
              </a:rPr>
              <a:t>k</a:t>
            </a:r>
            <a:r>
              <a:rPr sz="1800" b="1" i="1" spc="-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 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b="1" i="1" spc="-30" dirty="0">
                <a:latin typeface="Times New Roman"/>
                <a:cs typeface="Times New Roman"/>
              </a:rPr>
              <a:t>h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b="1" i="1" spc="-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</a:t>
            </a:r>
            <a:r>
              <a:rPr sz="1800" b="1" i="1" dirty="0">
                <a:latin typeface="Times New Roman"/>
                <a:cs typeface="Times New Roman"/>
              </a:rPr>
              <a:t>k</a:t>
            </a:r>
            <a:r>
              <a:rPr sz="1800" b="1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ahoma"/>
                <a:cs typeface="Tahoma"/>
              </a:rPr>
              <a:t>P</a:t>
            </a:r>
            <a:r>
              <a:rPr sz="1800" spc="20" dirty="0">
                <a:latin typeface="Tahoma"/>
                <a:cs typeface="Tahoma"/>
              </a:rPr>
              <a:t>r</a:t>
            </a:r>
            <a:r>
              <a:rPr sz="1800" dirty="0">
                <a:latin typeface="Tahoma"/>
                <a:cs typeface="Tahoma"/>
              </a:rPr>
              <a:t>o</a:t>
            </a:r>
            <a:r>
              <a:rPr sz="1800" spc="-30" dirty="0">
                <a:latin typeface="Tahoma"/>
                <a:cs typeface="Tahoma"/>
              </a:rPr>
              <a:t>b</a:t>
            </a:r>
            <a:r>
              <a:rPr sz="1800" spc="20" dirty="0">
                <a:latin typeface="Tahoma"/>
                <a:cs typeface="Tahoma"/>
              </a:rPr>
              <a:t>e</a:t>
            </a:r>
            <a:r>
              <a:rPr sz="180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123189">
              <a:lnSpc>
                <a:spcPct val="100000"/>
              </a:lnSpc>
              <a:spcBef>
                <a:spcPts val="190"/>
              </a:spcBef>
              <a:tabLst>
                <a:tab pos="713740" algn="l"/>
                <a:tab pos="1313815" algn="l"/>
                <a:tab pos="1819275" algn="l"/>
              </a:tabLst>
            </a:pPr>
            <a:r>
              <a:rPr sz="1550" spc="-10" dirty="0">
                <a:latin typeface="Tahoma"/>
                <a:cs typeface="Tahoma"/>
              </a:rPr>
              <a:t>18	</a:t>
            </a:r>
            <a:r>
              <a:rPr sz="1550" spc="10" dirty="0">
                <a:latin typeface="Tahoma"/>
                <a:cs typeface="Tahoma"/>
              </a:rPr>
              <a:t>5	3	5</a:t>
            </a:r>
            <a:endParaRPr sz="1550">
              <a:latin typeface="Tahoma"/>
              <a:cs typeface="Tahoma"/>
            </a:endParaRPr>
          </a:p>
          <a:p>
            <a:pPr marL="123189">
              <a:lnSpc>
                <a:spcPct val="100000"/>
              </a:lnSpc>
              <a:spcBef>
                <a:spcPts val="90"/>
              </a:spcBef>
              <a:tabLst>
                <a:tab pos="713740" algn="l"/>
                <a:tab pos="1313815" algn="l"/>
                <a:tab pos="1819275" algn="l"/>
              </a:tabLst>
            </a:pPr>
            <a:r>
              <a:rPr sz="1550" spc="-10" dirty="0">
                <a:latin typeface="Tahoma"/>
                <a:cs typeface="Tahoma"/>
              </a:rPr>
              <a:t>41	</a:t>
            </a:r>
            <a:r>
              <a:rPr sz="1550" spc="10" dirty="0">
                <a:latin typeface="Tahoma"/>
                <a:cs typeface="Tahoma"/>
              </a:rPr>
              <a:t>2	1	2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857629" y="2473383"/>
            <a:ext cx="2655570" cy="15043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589915" algn="l"/>
                <a:tab pos="1189990" algn="l"/>
                <a:tab pos="1695450" algn="l"/>
              </a:tabLst>
            </a:pPr>
            <a:r>
              <a:rPr sz="1550" spc="-10" dirty="0">
                <a:latin typeface="Tahoma"/>
                <a:cs typeface="Tahoma"/>
              </a:rPr>
              <a:t>22	</a:t>
            </a:r>
            <a:r>
              <a:rPr sz="1550" spc="10" dirty="0">
                <a:latin typeface="Tahoma"/>
                <a:cs typeface="Tahoma"/>
              </a:rPr>
              <a:t>9	6	9</a:t>
            </a: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589915" algn="l"/>
                <a:tab pos="1189990" algn="l"/>
                <a:tab pos="1695450" algn="l"/>
                <a:tab pos="2066289" algn="l"/>
              </a:tabLst>
            </a:pPr>
            <a:r>
              <a:rPr sz="1550" spc="-10" dirty="0">
                <a:latin typeface="Tahoma"/>
                <a:cs typeface="Tahoma"/>
              </a:rPr>
              <a:t>44	</a:t>
            </a:r>
            <a:r>
              <a:rPr sz="1550" spc="10" dirty="0">
                <a:latin typeface="Tahoma"/>
                <a:cs typeface="Tahoma"/>
              </a:rPr>
              <a:t>5	5	5	</a:t>
            </a:r>
            <a:r>
              <a:rPr sz="1550" spc="-30" dirty="0">
                <a:latin typeface="Tahoma"/>
                <a:cs typeface="Tahoma"/>
              </a:rPr>
              <a:t>10</a:t>
            </a: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tabLst>
                <a:tab pos="589915" algn="l"/>
                <a:tab pos="1189990" algn="l"/>
                <a:tab pos="1695450" algn="l"/>
              </a:tabLst>
            </a:pPr>
            <a:r>
              <a:rPr sz="1550" spc="-10" dirty="0">
                <a:latin typeface="Tahoma"/>
                <a:cs typeface="Tahoma"/>
              </a:rPr>
              <a:t>59	</a:t>
            </a:r>
            <a:r>
              <a:rPr sz="1550" spc="10" dirty="0">
                <a:latin typeface="Tahoma"/>
                <a:cs typeface="Tahoma"/>
              </a:rPr>
              <a:t>7	4	7</a:t>
            </a: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589915" algn="l"/>
                <a:tab pos="1189990" algn="l"/>
                <a:tab pos="1695450" algn="l"/>
              </a:tabLst>
            </a:pPr>
            <a:r>
              <a:rPr sz="1550" spc="-10" dirty="0">
                <a:latin typeface="Tahoma"/>
                <a:cs typeface="Tahoma"/>
              </a:rPr>
              <a:t>32	</a:t>
            </a:r>
            <a:r>
              <a:rPr sz="1550" spc="10" dirty="0">
                <a:latin typeface="Tahoma"/>
                <a:cs typeface="Tahoma"/>
              </a:rPr>
              <a:t>6	3	6</a:t>
            </a: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589915" algn="l"/>
                <a:tab pos="1189990" algn="l"/>
                <a:tab pos="1695450" algn="l"/>
                <a:tab pos="2114550" algn="l"/>
                <a:tab pos="2533015" algn="l"/>
              </a:tabLst>
            </a:pPr>
            <a:r>
              <a:rPr sz="1550" spc="-30" dirty="0">
                <a:latin typeface="Tahoma"/>
                <a:cs typeface="Tahoma"/>
              </a:rPr>
              <a:t>3</a:t>
            </a:r>
            <a:r>
              <a:rPr sz="1550" spc="10" dirty="0">
                <a:latin typeface="Tahoma"/>
                <a:cs typeface="Tahoma"/>
              </a:rPr>
              <a:t>1</a:t>
            </a:r>
            <a:r>
              <a:rPr sz="1550" dirty="0">
                <a:latin typeface="Tahoma"/>
                <a:cs typeface="Tahoma"/>
              </a:rPr>
              <a:t>	</a:t>
            </a:r>
            <a:r>
              <a:rPr sz="1550" spc="10" dirty="0">
                <a:latin typeface="Tahoma"/>
                <a:cs typeface="Tahoma"/>
              </a:rPr>
              <a:t>5</a:t>
            </a:r>
            <a:r>
              <a:rPr sz="1550" dirty="0">
                <a:latin typeface="Tahoma"/>
                <a:cs typeface="Tahoma"/>
              </a:rPr>
              <a:t>	</a:t>
            </a:r>
            <a:r>
              <a:rPr sz="1550" spc="10" dirty="0">
                <a:latin typeface="Tahoma"/>
                <a:cs typeface="Tahoma"/>
              </a:rPr>
              <a:t>4</a:t>
            </a:r>
            <a:r>
              <a:rPr sz="1550" dirty="0">
                <a:latin typeface="Tahoma"/>
                <a:cs typeface="Tahoma"/>
              </a:rPr>
              <a:t>	</a:t>
            </a:r>
            <a:r>
              <a:rPr sz="1550" spc="10" dirty="0">
                <a:latin typeface="Tahoma"/>
                <a:cs typeface="Tahoma"/>
              </a:rPr>
              <a:t>5</a:t>
            </a:r>
            <a:r>
              <a:rPr sz="1550" dirty="0">
                <a:latin typeface="Tahoma"/>
                <a:cs typeface="Tahoma"/>
              </a:rPr>
              <a:t>	</a:t>
            </a:r>
            <a:r>
              <a:rPr sz="1550" spc="10" dirty="0">
                <a:latin typeface="Tahoma"/>
                <a:cs typeface="Tahoma"/>
              </a:rPr>
              <a:t>9</a:t>
            </a:r>
            <a:r>
              <a:rPr sz="1550" dirty="0">
                <a:latin typeface="Tahoma"/>
                <a:cs typeface="Tahoma"/>
              </a:rPr>
              <a:t>	</a:t>
            </a:r>
            <a:r>
              <a:rPr sz="1550" spc="10" dirty="0">
                <a:latin typeface="Tahoma"/>
                <a:cs typeface="Tahoma"/>
              </a:rPr>
              <a:t>0</a:t>
            </a:r>
            <a:endParaRPr sz="1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tabLst>
                <a:tab pos="589915" algn="l"/>
                <a:tab pos="1189990" algn="l"/>
                <a:tab pos="1695450" algn="l"/>
              </a:tabLst>
            </a:pPr>
            <a:r>
              <a:rPr sz="1550" spc="-10" dirty="0">
                <a:latin typeface="Tahoma"/>
                <a:cs typeface="Tahoma"/>
              </a:rPr>
              <a:t>73	</a:t>
            </a:r>
            <a:r>
              <a:rPr sz="1550" spc="10" dirty="0">
                <a:latin typeface="Tahoma"/>
                <a:cs typeface="Tahoma"/>
              </a:rPr>
              <a:t>8	4	8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74" name="object 7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7327" y="1374466"/>
            <a:ext cx="293409" cy="20885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8061463" y="1006656"/>
            <a:ext cx="659130" cy="500380"/>
            <a:chOff x="8061463" y="1006656"/>
            <a:chExt cx="659130" cy="500380"/>
          </a:xfrm>
        </p:grpSpPr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5174" y="1290487"/>
              <a:ext cx="384918" cy="21614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1463" y="1006656"/>
              <a:ext cx="532758" cy="283919"/>
            </a:xfrm>
            <a:prstGeom prst="rect">
              <a:avLst/>
            </a:prstGeom>
          </p:spPr>
        </p:pic>
      </p:grpSp>
      <p:sp>
        <p:nvSpPr>
          <p:cNvPr id="78" name="object 78"/>
          <p:cNvSpPr/>
          <p:nvPr/>
        </p:nvSpPr>
        <p:spPr>
          <a:xfrm>
            <a:off x="1713116" y="2137246"/>
            <a:ext cx="339090" cy="518159"/>
          </a:xfrm>
          <a:custGeom>
            <a:avLst/>
            <a:gdLst/>
            <a:ahLst/>
            <a:cxnLst/>
            <a:rect l="l" t="t" r="r" b="b"/>
            <a:pathLst>
              <a:path w="339089" h="518160">
                <a:moveTo>
                  <a:pt x="7854" y="483957"/>
                </a:moveTo>
                <a:lnTo>
                  <a:pt x="4579" y="488077"/>
                </a:lnTo>
                <a:lnTo>
                  <a:pt x="0" y="499818"/>
                </a:lnTo>
                <a:lnTo>
                  <a:pt x="210" y="507041"/>
                </a:lnTo>
                <a:lnTo>
                  <a:pt x="8900" y="516839"/>
                </a:lnTo>
                <a:lnTo>
                  <a:pt x="15101" y="518114"/>
                </a:lnTo>
                <a:lnTo>
                  <a:pt x="26070" y="517347"/>
                </a:lnTo>
                <a:lnTo>
                  <a:pt x="31023" y="516083"/>
                </a:lnTo>
                <a:lnTo>
                  <a:pt x="40243" y="513354"/>
                </a:lnTo>
                <a:lnTo>
                  <a:pt x="42758" y="508726"/>
                </a:lnTo>
                <a:lnTo>
                  <a:pt x="40427" y="500846"/>
                </a:lnTo>
                <a:lnTo>
                  <a:pt x="18177" y="500846"/>
                </a:lnTo>
                <a:lnTo>
                  <a:pt x="8166" y="491619"/>
                </a:lnTo>
                <a:lnTo>
                  <a:pt x="7854" y="483957"/>
                </a:lnTo>
                <a:close/>
              </a:path>
              <a:path w="339089" h="518160">
                <a:moveTo>
                  <a:pt x="24535" y="473478"/>
                </a:moveTo>
                <a:lnTo>
                  <a:pt x="16924" y="473928"/>
                </a:lnTo>
                <a:lnTo>
                  <a:pt x="8425" y="483238"/>
                </a:lnTo>
                <a:lnTo>
                  <a:pt x="7854" y="483957"/>
                </a:lnTo>
                <a:lnTo>
                  <a:pt x="8166" y="491619"/>
                </a:lnTo>
                <a:lnTo>
                  <a:pt x="18177" y="500846"/>
                </a:lnTo>
                <a:lnTo>
                  <a:pt x="25975" y="500528"/>
                </a:lnTo>
                <a:lnTo>
                  <a:pt x="30886" y="495186"/>
                </a:lnTo>
                <a:lnTo>
                  <a:pt x="35284" y="489857"/>
                </a:lnTo>
                <a:lnTo>
                  <a:pt x="34735" y="482299"/>
                </a:lnTo>
                <a:lnTo>
                  <a:pt x="24535" y="473478"/>
                </a:lnTo>
                <a:close/>
              </a:path>
              <a:path w="339089" h="518160">
                <a:moveTo>
                  <a:pt x="29573" y="496732"/>
                </a:moveTo>
                <a:lnTo>
                  <a:pt x="25975" y="500528"/>
                </a:lnTo>
                <a:lnTo>
                  <a:pt x="18177" y="500846"/>
                </a:lnTo>
                <a:lnTo>
                  <a:pt x="40427" y="500846"/>
                </a:lnTo>
                <a:lnTo>
                  <a:pt x="40383" y="500698"/>
                </a:lnTo>
                <a:lnTo>
                  <a:pt x="37226" y="498412"/>
                </a:lnTo>
                <a:lnTo>
                  <a:pt x="29925" y="498402"/>
                </a:lnTo>
                <a:lnTo>
                  <a:pt x="28270" y="498344"/>
                </a:lnTo>
                <a:lnTo>
                  <a:pt x="29369" y="496981"/>
                </a:lnTo>
                <a:lnTo>
                  <a:pt x="29573" y="496732"/>
                </a:lnTo>
                <a:close/>
              </a:path>
              <a:path w="339089" h="518160">
                <a:moveTo>
                  <a:pt x="37007" y="498254"/>
                </a:moveTo>
                <a:lnTo>
                  <a:pt x="31577" y="498412"/>
                </a:lnTo>
                <a:lnTo>
                  <a:pt x="37226" y="498412"/>
                </a:lnTo>
                <a:lnTo>
                  <a:pt x="37007" y="498254"/>
                </a:lnTo>
                <a:close/>
              </a:path>
              <a:path w="339089" h="518160">
                <a:moveTo>
                  <a:pt x="35284" y="489857"/>
                </a:moveTo>
                <a:lnTo>
                  <a:pt x="30845" y="495231"/>
                </a:lnTo>
                <a:lnTo>
                  <a:pt x="29465" y="496732"/>
                </a:lnTo>
                <a:lnTo>
                  <a:pt x="30886" y="495186"/>
                </a:lnTo>
                <a:lnTo>
                  <a:pt x="35300" y="490081"/>
                </a:lnTo>
                <a:lnTo>
                  <a:pt x="35284" y="489857"/>
                </a:lnTo>
                <a:close/>
              </a:path>
              <a:path w="339089" h="518160">
                <a:moveTo>
                  <a:pt x="48275" y="473478"/>
                </a:moveTo>
                <a:lnTo>
                  <a:pt x="24535" y="473478"/>
                </a:lnTo>
                <a:lnTo>
                  <a:pt x="34735" y="482299"/>
                </a:lnTo>
                <a:lnTo>
                  <a:pt x="35284" y="489857"/>
                </a:lnTo>
                <a:lnTo>
                  <a:pt x="40568" y="483454"/>
                </a:lnTo>
                <a:lnTo>
                  <a:pt x="48275" y="473478"/>
                </a:lnTo>
                <a:close/>
              </a:path>
              <a:path w="339089" h="518160">
                <a:moveTo>
                  <a:pt x="48562" y="433311"/>
                </a:moveTo>
                <a:lnTo>
                  <a:pt x="22060" y="467914"/>
                </a:lnTo>
                <a:lnTo>
                  <a:pt x="7848" y="483823"/>
                </a:lnTo>
                <a:lnTo>
                  <a:pt x="7854" y="483957"/>
                </a:lnTo>
                <a:lnTo>
                  <a:pt x="8425" y="483238"/>
                </a:lnTo>
                <a:lnTo>
                  <a:pt x="16924" y="473928"/>
                </a:lnTo>
                <a:lnTo>
                  <a:pt x="24535" y="473478"/>
                </a:lnTo>
                <a:lnTo>
                  <a:pt x="48275" y="473478"/>
                </a:lnTo>
                <a:lnTo>
                  <a:pt x="49870" y="471413"/>
                </a:lnTo>
                <a:lnTo>
                  <a:pt x="58864" y="459137"/>
                </a:lnTo>
                <a:lnTo>
                  <a:pt x="62984" y="453282"/>
                </a:lnTo>
                <a:lnTo>
                  <a:pt x="56527" y="453282"/>
                </a:lnTo>
                <a:lnTo>
                  <a:pt x="46052" y="445819"/>
                </a:lnTo>
                <a:lnTo>
                  <a:pt x="44831" y="438548"/>
                </a:lnTo>
                <a:lnTo>
                  <a:pt x="48562" y="433311"/>
                </a:lnTo>
                <a:close/>
              </a:path>
              <a:path w="339089" h="518160">
                <a:moveTo>
                  <a:pt x="59438" y="426868"/>
                </a:moveTo>
                <a:lnTo>
                  <a:pt x="52257" y="428123"/>
                </a:lnTo>
                <a:lnTo>
                  <a:pt x="44831" y="438548"/>
                </a:lnTo>
                <a:lnTo>
                  <a:pt x="46052" y="445819"/>
                </a:lnTo>
                <a:lnTo>
                  <a:pt x="56527" y="453282"/>
                </a:lnTo>
                <a:lnTo>
                  <a:pt x="63798" y="452060"/>
                </a:lnTo>
                <a:lnTo>
                  <a:pt x="67617" y="446697"/>
                </a:lnTo>
                <a:lnTo>
                  <a:pt x="71259" y="441306"/>
                </a:lnTo>
                <a:lnTo>
                  <a:pt x="69961" y="434157"/>
                </a:lnTo>
                <a:lnTo>
                  <a:pt x="59438" y="426868"/>
                </a:lnTo>
                <a:close/>
              </a:path>
              <a:path w="339089" h="518160">
                <a:moveTo>
                  <a:pt x="67617" y="446697"/>
                </a:moveTo>
                <a:lnTo>
                  <a:pt x="63798" y="452060"/>
                </a:lnTo>
                <a:lnTo>
                  <a:pt x="56527" y="453282"/>
                </a:lnTo>
                <a:lnTo>
                  <a:pt x="62984" y="453282"/>
                </a:lnTo>
                <a:lnTo>
                  <a:pt x="67617" y="446697"/>
                </a:lnTo>
                <a:close/>
              </a:path>
              <a:path w="339089" h="518160">
                <a:moveTo>
                  <a:pt x="71259" y="441306"/>
                </a:moveTo>
                <a:lnTo>
                  <a:pt x="67617" y="446697"/>
                </a:lnTo>
                <a:lnTo>
                  <a:pt x="71278" y="441410"/>
                </a:lnTo>
                <a:close/>
              </a:path>
              <a:path w="339089" h="518160">
                <a:moveTo>
                  <a:pt x="80969" y="426868"/>
                </a:moveTo>
                <a:lnTo>
                  <a:pt x="59438" y="426868"/>
                </a:lnTo>
                <a:lnTo>
                  <a:pt x="69961" y="434157"/>
                </a:lnTo>
                <a:lnTo>
                  <a:pt x="71259" y="441306"/>
                </a:lnTo>
                <a:lnTo>
                  <a:pt x="79934" y="428466"/>
                </a:lnTo>
                <a:lnTo>
                  <a:pt x="80969" y="426868"/>
                </a:lnTo>
                <a:close/>
              </a:path>
              <a:path w="339089" h="518160">
                <a:moveTo>
                  <a:pt x="95992" y="360913"/>
                </a:moveTo>
                <a:lnTo>
                  <a:pt x="84534" y="379269"/>
                </a:lnTo>
                <a:lnTo>
                  <a:pt x="72864" y="397499"/>
                </a:lnTo>
                <a:lnTo>
                  <a:pt x="60901" y="415535"/>
                </a:lnTo>
                <a:lnTo>
                  <a:pt x="48562" y="433311"/>
                </a:lnTo>
                <a:lnTo>
                  <a:pt x="52257" y="428123"/>
                </a:lnTo>
                <a:lnTo>
                  <a:pt x="59438" y="426868"/>
                </a:lnTo>
                <a:lnTo>
                  <a:pt x="80969" y="426868"/>
                </a:lnTo>
                <a:lnTo>
                  <a:pt x="91888" y="409991"/>
                </a:lnTo>
                <a:lnTo>
                  <a:pt x="103556" y="391333"/>
                </a:lnTo>
                <a:lnTo>
                  <a:pt x="110776" y="379505"/>
                </a:lnTo>
                <a:lnTo>
                  <a:pt x="104848" y="379505"/>
                </a:lnTo>
                <a:lnTo>
                  <a:pt x="94372" y="373025"/>
                </a:lnTo>
                <a:lnTo>
                  <a:pt x="92753" y="366152"/>
                </a:lnTo>
                <a:lnTo>
                  <a:pt x="95992" y="360913"/>
                </a:lnTo>
                <a:close/>
              </a:path>
              <a:path w="339089" h="518160">
                <a:moveTo>
                  <a:pt x="106017" y="354073"/>
                </a:moveTo>
                <a:lnTo>
                  <a:pt x="99211" y="355713"/>
                </a:lnTo>
                <a:lnTo>
                  <a:pt x="92753" y="366152"/>
                </a:lnTo>
                <a:lnTo>
                  <a:pt x="94372" y="373025"/>
                </a:lnTo>
                <a:lnTo>
                  <a:pt x="104848" y="379505"/>
                </a:lnTo>
                <a:lnTo>
                  <a:pt x="111720" y="377885"/>
                </a:lnTo>
                <a:lnTo>
                  <a:pt x="115018" y="372554"/>
                </a:lnTo>
                <a:lnTo>
                  <a:pt x="118198" y="367248"/>
                </a:lnTo>
                <a:lnTo>
                  <a:pt x="116519" y="360427"/>
                </a:lnTo>
                <a:lnTo>
                  <a:pt x="106017" y="354073"/>
                </a:lnTo>
                <a:close/>
              </a:path>
              <a:path w="339089" h="518160">
                <a:moveTo>
                  <a:pt x="115018" y="372554"/>
                </a:moveTo>
                <a:lnTo>
                  <a:pt x="111720" y="377885"/>
                </a:lnTo>
                <a:lnTo>
                  <a:pt x="104848" y="379505"/>
                </a:lnTo>
                <a:lnTo>
                  <a:pt x="110776" y="379505"/>
                </a:lnTo>
                <a:lnTo>
                  <a:pt x="115018" y="372554"/>
                </a:lnTo>
                <a:close/>
              </a:path>
              <a:path w="339089" h="518160">
                <a:moveTo>
                  <a:pt x="118198" y="367248"/>
                </a:moveTo>
                <a:lnTo>
                  <a:pt x="115018" y="372554"/>
                </a:lnTo>
                <a:lnTo>
                  <a:pt x="118207" y="367284"/>
                </a:lnTo>
                <a:close/>
              </a:path>
              <a:path w="339089" h="518160">
                <a:moveTo>
                  <a:pt x="126094" y="354073"/>
                </a:moveTo>
                <a:lnTo>
                  <a:pt x="106017" y="354073"/>
                </a:lnTo>
                <a:lnTo>
                  <a:pt x="116519" y="360427"/>
                </a:lnTo>
                <a:lnTo>
                  <a:pt x="118198" y="367248"/>
                </a:lnTo>
                <a:lnTo>
                  <a:pt x="126094" y="354073"/>
                </a:lnTo>
                <a:close/>
              </a:path>
              <a:path w="339089" h="518160">
                <a:moveTo>
                  <a:pt x="155811" y="260438"/>
                </a:moveTo>
                <a:lnTo>
                  <a:pt x="141130" y="285719"/>
                </a:lnTo>
                <a:lnTo>
                  <a:pt x="126287" y="310906"/>
                </a:lnTo>
                <a:lnTo>
                  <a:pt x="111251" y="335977"/>
                </a:lnTo>
                <a:lnTo>
                  <a:pt x="95992" y="360913"/>
                </a:lnTo>
                <a:lnTo>
                  <a:pt x="99211" y="355713"/>
                </a:lnTo>
                <a:lnTo>
                  <a:pt x="106017" y="354073"/>
                </a:lnTo>
                <a:lnTo>
                  <a:pt x="126094" y="354073"/>
                </a:lnTo>
                <a:lnTo>
                  <a:pt x="130127" y="347344"/>
                </a:lnTo>
                <a:lnTo>
                  <a:pt x="145042" y="322019"/>
                </a:lnTo>
                <a:lnTo>
                  <a:pt x="159790" y="296596"/>
                </a:lnTo>
                <a:lnTo>
                  <a:pt x="170416" y="278025"/>
                </a:lnTo>
                <a:lnTo>
                  <a:pt x="164859" y="278025"/>
                </a:lnTo>
                <a:lnTo>
                  <a:pt x="154612" y="272112"/>
                </a:lnTo>
                <a:lnTo>
                  <a:pt x="152854" y="265562"/>
                </a:lnTo>
                <a:lnTo>
                  <a:pt x="155811" y="260438"/>
                </a:lnTo>
                <a:close/>
              </a:path>
              <a:path w="339089" h="518160">
                <a:moveTo>
                  <a:pt x="165270" y="253568"/>
                </a:moveTo>
                <a:lnTo>
                  <a:pt x="158756" y="255334"/>
                </a:lnTo>
                <a:lnTo>
                  <a:pt x="152854" y="265562"/>
                </a:lnTo>
                <a:lnTo>
                  <a:pt x="154612" y="272112"/>
                </a:lnTo>
                <a:lnTo>
                  <a:pt x="164859" y="278025"/>
                </a:lnTo>
                <a:lnTo>
                  <a:pt x="171410" y="276268"/>
                </a:lnTo>
                <a:lnTo>
                  <a:pt x="175371" y="269365"/>
                </a:lnTo>
                <a:lnTo>
                  <a:pt x="177296" y="265951"/>
                </a:lnTo>
                <a:lnTo>
                  <a:pt x="177218" y="265562"/>
                </a:lnTo>
                <a:lnTo>
                  <a:pt x="175530" y="259411"/>
                </a:lnTo>
                <a:lnTo>
                  <a:pt x="165270" y="253568"/>
                </a:lnTo>
                <a:close/>
              </a:path>
              <a:path w="339089" h="518160">
                <a:moveTo>
                  <a:pt x="172748" y="273949"/>
                </a:moveTo>
                <a:lnTo>
                  <a:pt x="171410" y="276268"/>
                </a:lnTo>
                <a:lnTo>
                  <a:pt x="164859" y="278025"/>
                </a:lnTo>
                <a:lnTo>
                  <a:pt x="170416" y="278025"/>
                </a:lnTo>
                <a:lnTo>
                  <a:pt x="172748" y="273949"/>
                </a:lnTo>
                <a:close/>
              </a:path>
              <a:path w="339089" h="518160">
                <a:moveTo>
                  <a:pt x="177315" y="265918"/>
                </a:moveTo>
                <a:lnTo>
                  <a:pt x="175371" y="269365"/>
                </a:lnTo>
                <a:lnTo>
                  <a:pt x="177325" y="265951"/>
                </a:lnTo>
                <a:close/>
              </a:path>
              <a:path w="339089" h="518160">
                <a:moveTo>
                  <a:pt x="184280" y="253568"/>
                </a:moveTo>
                <a:lnTo>
                  <a:pt x="165270" y="253568"/>
                </a:lnTo>
                <a:lnTo>
                  <a:pt x="175530" y="259411"/>
                </a:lnTo>
                <a:lnTo>
                  <a:pt x="177315" y="265918"/>
                </a:lnTo>
                <a:lnTo>
                  <a:pt x="184280" y="253568"/>
                </a:lnTo>
                <a:close/>
              </a:path>
              <a:path w="339089" h="518160">
                <a:moveTo>
                  <a:pt x="220077" y="144514"/>
                </a:moveTo>
                <a:lnTo>
                  <a:pt x="217382" y="149520"/>
                </a:lnTo>
                <a:lnTo>
                  <a:pt x="202345" y="177446"/>
                </a:lnTo>
                <a:lnTo>
                  <a:pt x="187065" y="205239"/>
                </a:lnTo>
                <a:lnTo>
                  <a:pt x="171551" y="232903"/>
                </a:lnTo>
                <a:lnTo>
                  <a:pt x="155811" y="260438"/>
                </a:lnTo>
                <a:lnTo>
                  <a:pt x="158756" y="255334"/>
                </a:lnTo>
                <a:lnTo>
                  <a:pt x="165270" y="253568"/>
                </a:lnTo>
                <a:lnTo>
                  <a:pt x="184280" y="253568"/>
                </a:lnTo>
                <a:lnTo>
                  <a:pt x="190066" y="243307"/>
                </a:lnTo>
                <a:lnTo>
                  <a:pt x="205496" y="215388"/>
                </a:lnTo>
                <a:lnTo>
                  <a:pt x="220677" y="187334"/>
                </a:lnTo>
                <a:lnTo>
                  <a:pt x="231901" y="166131"/>
                </a:lnTo>
                <a:lnTo>
                  <a:pt x="226651" y="166131"/>
                </a:lnTo>
                <a:lnTo>
                  <a:pt x="216608" y="160780"/>
                </a:lnTo>
                <a:lnTo>
                  <a:pt x="214707" y="154542"/>
                </a:lnTo>
                <a:lnTo>
                  <a:pt x="220077" y="144514"/>
                </a:lnTo>
                <a:close/>
              </a:path>
              <a:path w="339089" h="518160">
                <a:moveTo>
                  <a:pt x="226236" y="142612"/>
                </a:moveTo>
                <a:lnTo>
                  <a:pt x="220071" y="144524"/>
                </a:lnTo>
                <a:lnTo>
                  <a:pt x="214707" y="154542"/>
                </a:lnTo>
                <a:lnTo>
                  <a:pt x="216608" y="160780"/>
                </a:lnTo>
                <a:lnTo>
                  <a:pt x="226651" y="166131"/>
                </a:lnTo>
                <a:lnTo>
                  <a:pt x="232891" y="164228"/>
                </a:lnTo>
                <a:lnTo>
                  <a:pt x="235601" y="159141"/>
                </a:lnTo>
                <a:lnTo>
                  <a:pt x="238239" y="154100"/>
                </a:lnTo>
                <a:lnTo>
                  <a:pt x="236291" y="147874"/>
                </a:lnTo>
                <a:lnTo>
                  <a:pt x="226236" y="142612"/>
                </a:lnTo>
                <a:close/>
              </a:path>
              <a:path w="339089" h="518160">
                <a:moveTo>
                  <a:pt x="235601" y="159141"/>
                </a:moveTo>
                <a:lnTo>
                  <a:pt x="232891" y="164228"/>
                </a:lnTo>
                <a:lnTo>
                  <a:pt x="226651" y="166131"/>
                </a:lnTo>
                <a:lnTo>
                  <a:pt x="231901" y="166131"/>
                </a:lnTo>
                <a:lnTo>
                  <a:pt x="235601" y="159141"/>
                </a:lnTo>
                <a:close/>
              </a:path>
              <a:path w="339089" h="518160">
                <a:moveTo>
                  <a:pt x="244299" y="142612"/>
                </a:moveTo>
                <a:lnTo>
                  <a:pt x="226236" y="142612"/>
                </a:lnTo>
                <a:lnTo>
                  <a:pt x="236291" y="147874"/>
                </a:lnTo>
                <a:lnTo>
                  <a:pt x="238239" y="154100"/>
                </a:lnTo>
                <a:lnTo>
                  <a:pt x="235601" y="159141"/>
                </a:lnTo>
                <a:lnTo>
                  <a:pt x="244299" y="142612"/>
                </a:lnTo>
                <a:close/>
              </a:path>
              <a:path w="339089" h="518160">
                <a:moveTo>
                  <a:pt x="262873" y="68509"/>
                </a:moveTo>
                <a:lnTo>
                  <a:pt x="253031" y="84884"/>
                </a:lnTo>
                <a:lnTo>
                  <a:pt x="240843" y="106263"/>
                </a:lnTo>
                <a:lnTo>
                  <a:pt x="229004" y="127840"/>
                </a:lnTo>
                <a:lnTo>
                  <a:pt x="220077" y="144514"/>
                </a:lnTo>
                <a:lnTo>
                  <a:pt x="226236" y="142612"/>
                </a:lnTo>
                <a:lnTo>
                  <a:pt x="244299" y="142612"/>
                </a:lnTo>
                <a:lnTo>
                  <a:pt x="246913" y="137644"/>
                </a:lnTo>
                <a:lnTo>
                  <a:pt x="258412" y="116236"/>
                </a:lnTo>
                <a:lnTo>
                  <a:pt x="270220" y="94999"/>
                </a:lnTo>
                <a:lnTo>
                  <a:pt x="278871" y="80163"/>
                </a:lnTo>
                <a:lnTo>
                  <a:pt x="273479" y="80163"/>
                </a:lnTo>
                <a:lnTo>
                  <a:pt x="264267" y="74453"/>
                </a:lnTo>
                <a:lnTo>
                  <a:pt x="262873" y="68509"/>
                </a:lnTo>
                <a:close/>
              </a:path>
              <a:path w="339089" h="518160">
                <a:moveTo>
                  <a:pt x="274490" y="57798"/>
                </a:moveTo>
                <a:lnTo>
                  <a:pt x="268571" y="59242"/>
                </a:lnTo>
                <a:lnTo>
                  <a:pt x="265704" y="63799"/>
                </a:lnTo>
                <a:lnTo>
                  <a:pt x="262873" y="68509"/>
                </a:lnTo>
                <a:lnTo>
                  <a:pt x="264267" y="74453"/>
                </a:lnTo>
                <a:lnTo>
                  <a:pt x="273479" y="80163"/>
                </a:lnTo>
                <a:lnTo>
                  <a:pt x="279527" y="78743"/>
                </a:lnTo>
                <a:lnTo>
                  <a:pt x="282456" y="74015"/>
                </a:lnTo>
                <a:lnTo>
                  <a:pt x="285243" y="69368"/>
                </a:lnTo>
                <a:lnTo>
                  <a:pt x="283735" y="63342"/>
                </a:lnTo>
                <a:lnTo>
                  <a:pt x="274490" y="57798"/>
                </a:lnTo>
                <a:close/>
              </a:path>
              <a:path w="339089" h="518160">
                <a:moveTo>
                  <a:pt x="282456" y="74015"/>
                </a:moveTo>
                <a:lnTo>
                  <a:pt x="279527" y="78743"/>
                </a:lnTo>
                <a:lnTo>
                  <a:pt x="273479" y="80163"/>
                </a:lnTo>
                <a:lnTo>
                  <a:pt x="278871" y="80163"/>
                </a:lnTo>
                <a:lnTo>
                  <a:pt x="282456" y="74015"/>
                </a:lnTo>
                <a:close/>
              </a:path>
              <a:path w="339089" h="518160">
                <a:moveTo>
                  <a:pt x="292540" y="57798"/>
                </a:moveTo>
                <a:lnTo>
                  <a:pt x="274490" y="57798"/>
                </a:lnTo>
                <a:lnTo>
                  <a:pt x="283735" y="63342"/>
                </a:lnTo>
                <a:lnTo>
                  <a:pt x="285243" y="69368"/>
                </a:lnTo>
                <a:lnTo>
                  <a:pt x="282456" y="74015"/>
                </a:lnTo>
                <a:lnTo>
                  <a:pt x="286350" y="67594"/>
                </a:lnTo>
                <a:lnTo>
                  <a:pt x="290325" y="61222"/>
                </a:lnTo>
                <a:lnTo>
                  <a:pt x="292540" y="57798"/>
                </a:lnTo>
                <a:close/>
              </a:path>
              <a:path w="339089" h="518160">
                <a:moveTo>
                  <a:pt x="265704" y="63799"/>
                </a:moveTo>
                <a:lnTo>
                  <a:pt x="262849" y="68406"/>
                </a:lnTo>
                <a:lnTo>
                  <a:pt x="265704" y="63799"/>
                </a:lnTo>
                <a:close/>
              </a:path>
              <a:path w="339089" h="518160">
                <a:moveTo>
                  <a:pt x="268578" y="59231"/>
                </a:moveTo>
                <a:lnTo>
                  <a:pt x="265704" y="63799"/>
                </a:lnTo>
                <a:lnTo>
                  <a:pt x="268578" y="59231"/>
                </a:lnTo>
                <a:close/>
              </a:path>
              <a:path w="339089" h="518160">
                <a:moveTo>
                  <a:pt x="301599" y="17195"/>
                </a:moveTo>
                <a:lnTo>
                  <a:pt x="274199" y="50540"/>
                </a:lnTo>
                <a:lnTo>
                  <a:pt x="268578" y="59231"/>
                </a:lnTo>
                <a:lnTo>
                  <a:pt x="274490" y="57798"/>
                </a:lnTo>
                <a:lnTo>
                  <a:pt x="292540" y="57798"/>
                </a:lnTo>
                <a:lnTo>
                  <a:pt x="307278" y="36814"/>
                </a:lnTo>
                <a:lnTo>
                  <a:pt x="301197" y="36683"/>
                </a:lnTo>
                <a:lnTo>
                  <a:pt x="294374" y="29540"/>
                </a:lnTo>
                <a:lnTo>
                  <a:pt x="294505" y="23879"/>
                </a:lnTo>
                <a:lnTo>
                  <a:pt x="298077" y="20468"/>
                </a:lnTo>
                <a:lnTo>
                  <a:pt x="310429" y="20468"/>
                </a:lnTo>
                <a:lnTo>
                  <a:pt x="306910" y="17197"/>
                </a:lnTo>
                <a:lnTo>
                  <a:pt x="301599" y="17195"/>
                </a:lnTo>
                <a:close/>
              </a:path>
              <a:path w="339089" h="518160">
                <a:moveTo>
                  <a:pt x="310429" y="20468"/>
                </a:moveTo>
                <a:lnTo>
                  <a:pt x="298077" y="20468"/>
                </a:lnTo>
                <a:lnTo>
                  <a:pt x="294505" y="23879"/>
                </a:lnTo>
                <a:lnTo>
                  <a:pt x="294374" y="29540"/>
                </a:lnTo>
                <a:lnTo>
                  <a:pt x="301197" y="36683"/>
                </a:lnTo>
                <a:lnTo>
                  <a:pt x="306857" y="36814"/>
                </a:lnTo>
                <a:lnTo>
                  <a:pt x="310788" y="33040"/>
                </a:lnTo>
                <a:lnTo>
                  <a:pt x="314043" y="29540"/>
                </a:lnTo>
                <a:lnTo>
                  <a:pt x="313959" y="23750"/>
                </a:lnTo>
                <a:lnTo>
                  <a:pt x="310429" y="20468"/>
                </a:lnTo>
                <a:close/>
              </a:path>
              <a:path w="339089" h="518160">
                <a:moveTo>
                  <a:pt x="310788" y="33040"/>
                </a:moveTo>
                <a:lnTo>
                  <a:pt x="306857" y="36814"/>
                </a:lnTo>
                <a:lnTo>
                  <a:pt x="307278" y="36814"/>
                </a:lnTo>
                <a:lnTo>
                  <a:pt x="310788" y="33040"/>
                </a:lnTo>
                <a:close/>
              </a:path>
              <a:path w="339089" h="518160">
                <a:moveTo>
                  <a:pt x="328733" y="17195"/>
                </a:moveTo>
                <a:lnTo>
                  <a:pt x="301599" y="17195"/>
                </a:lnTo>
                <a:lnTo>
                  <a:pt x="306910" y="17197"/>
                </a:lnTo>
                <a:lnTo>
                  <a:pt x="313959" y="23750"/>
                </a:lnTo>
                <a:lnTo>
                  <a:pt x="314043" y="29540"/>
                </a:lnTo>
                <a:lnTo>
                  <a:pt x="310788" y="33040"/>
                </a:lnTo>
                <a:lnTo>
                  <a:pt x="315085" y="28544"/>
                </a:lnTo>
                <a:lnTo>
                  <a:pt x="319613" y="23989"/>
                </a:lnTo>
                <a:lnTo>
                  <a:pt x="328733" y="17195"/>
                </a:lnTo>
                <a:close/>
              </a:path>
              <a:path w="339089" h="518160">
                <a:moveTo>
                  <a:pt x="325342" y="0"/>
                </a:moveTo>
                <a:lnTo>
                  <a:pt x="319962" y="2926"/>
                </a:lnTo>
                <a:lnTo>
                  <a:pt x="309162" y="10153"/>
                </a:lnTo>
                <a:lnTo>
                  <a:pt x="303516" y="15275"/>
                </a:lnTo>
                <a:lnTo>
                  <a:pt x="298076" y="20468"/>
                </a:lnTo>
                <a:lnTo>
                  <a:pt x="301599" y="17195"/>
                </a:lnTo>
                <a:lnTo>
                  <a:pt x="328738" y="17191"/>
                </a:lnTo>
                <a:lnTo>
                  <a:pt x="335224" y="16925"/>
                </a:lnTo>
                <a:lnTo>
                  <a:pt x="338800" y="13044"/>
                </a:lnTo>
                <a:lnTo>
                  <a:pt x="338439" y="4246"/>
                </a:lnTo>
                <a:lnTo>
                  <a:pt x="335172" y="834"/>
                </a:lnTo>
                <a:lnTo>
                  <a:pt x="325342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3989" y="3209067"/>
            <a:ext cx="752276" cy="8343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4437" y="3569861"/>
            <a:ext cx="887082" cy="79756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23598" y="4717164"/>
            <a:ext cx="1990751" cy="51181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66477" y="6182063"/>
            <a:ext cx="376027" cy="272095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27945" y="6186718"/>
            <a:ext cx="148119" cy="227329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5272142" y="6187345"/>
            <a:ext cx="1546860" cy="671195"/>
            <a:chOff x="5272142" y="6187345"/>
            <a:chExt cx="1546860" cy="671195"/>
          </a:xfrm>
        </p:grpSpPr>
        <p:sp>
          <p:nvSpPr>
            <p:cNvPr id="85" name="object 85"/>
            <p:cNvSpPr/>
            <p:nvPr/>
          </p:nvSpPr>
          <p:spPr>
            <a:xfrm>
              <a:off x="6005033" y="6374466"/>
              <a:ext cx="40640" cy="27305"/>
            </a:xfrm>
            <a:custGeom>
              <a:avLst/>
              <a:gdLst/>
              <a:ahLst/>
              <a:cxnLst/>
              <a:rect l="l" t="t" r="r" b="b"/>
              <a:pathLst>
                <a:path w="40639" h="27304">
                  <a:moveTo>
                    <a:pt x="34892" y="25362"/>
                  </a:moveTo>
                  <a:lnTo>
                    <a:pt x="27689" y="25362"/>
                  </a:lnTo>
                  <a:lnTo>
                    <a:pt x="32437" y="26723"/>
                  </a:lnTo>
                  <a:lnTo>
                    <a:pt x="34892" y="25362"/>
                  </a:lnTo>
                  <a:close/>
                </a:path>
                <a:path w="40639" h="27304">
                  <a:moveTo>
                    <a:pt x="6567" y="19304"/>
                  </a:moveTo>
                  <a:lnTo>
                    <a:pt x="8112" y="19620"/>
                  </a:lnTo>
                  <a:lnTo>
                    <a:pt x="17503" y="22440"/>
                  </a:lnTo>
                  <a:lnTo>
                    <a:pt x="27689" y="25362"/>
                  </a:lnTo>
                  <a:lnTo>
                    <a:pt x="34892" y="25362"/>
                  </a:lnTo>
                  <a:lnTo>
                    <a:pt x="37388" y="23978"/>
                  </a:lnTo>
                  <a:lnTo>
                    <a:pt x="38571" y="19853"/>
                  </a:lnTo>
                  <a:lnTo>
                    <a:pt x="11584" y="19853"/>
                  </a:lnTo>
                  <a:lnTo>
                    <a:pt x="6567" y="19304"/>
                  </a:lnTo>
                  <a:close/>
                </a:path>
                <a:path w="40639" h="27304">
                  <a:moveTo>
                    <a:pt x="11802" y="9"/>
                  </a:moveTo>
                  <a:lnTo>
                    <a:pt x="300" y="7570"/>
                  </a:lnTo>
                  <a:lnTo>
                    <a:pt x="757" y="12805"/>
                  </a:lnTo>
                  <a:lnTo>
                    <a:pt x="2857" y="17307"/>
                  </a:lnTo>
                  <a:lnTo>
                    <a:pt x="4371" y="18854"/>
                  </a:lnTo>
                  <a:lnTo>
                    <a:pt x="6567" y="19304"/>
                  </a:lnTo>
                  <a:lnTo>
                    <a:pt x="11584" y="19853"/>
                  </a:lnTo>
                  <a:lnTo>
                    <a:pt x="13977" y="19386"/>
                  </a:lnTo>
                  <a:lnTo>
                    <a:pt x="18987" y="18252"/>
                  </a:lnTo>
                  <a:lnTo>
                    <a:pt x="21666" y="17490"/>
                  </a:lnTo>
                  <a:lnTo>
                    <a:pt x="28008" y="15619"/>
                  </a:lnTo>
                  <a:lnTo>
                    <a:pt x="30109" y="11760"/>
                  </a:lnTo>
                  <a:lnTo>
                    <a:pt x="28640" y="6783"/>
                  </a:lnTo>
                  <a:lnTo>
                    <a:pt x="21772" y="4472"/>
                  </a:lnTo>
                  <a:lnTo>
                    <a:pt x="16253" y="2231"/>
                  </a:lnTo>
                  <a:lnTo>
                    <a:pt x="14311" y="718"/>
                  </a:lnTo>
                  <a:lnTo>
                    <a:pt x="12185" y="93"/>
                  </a:lnTo>
                  <a:lnTo>
                    <a:pt x="11802" y="9"/>
                  </a:lnTo>
                  <a:close/>
                </a:path>
                <a:path w="40639" h="27304">
                  <a:moveTo>
                    <a:pt x="28640" y="6783"/>
                  </a:moveTo>
                  <a:lnTo>
                    <a:pt x="11584" y="19853"/>
                  </a:lnTo>
                  <a:lnTo>
                    <a:pt x="38571" y="19853"/>
                  </a:lnTo>
                  <a:lnTo>
                    <a:pt x="40060" y="14661"/>
                  </a:lnTo>
                  <a:lnTo>
                    <a:pt x="37566" y="9865"/>
                  </a:lnTo>
                  <a:lnTo>
                    <a:pt x="28640" y="6783"/>
                  </a:lnTo>
                  <a:close/>
                </a:path>
                <a:path w="40639" h="27304">
                  <a:moveTo>
                    <a:pt x="4371" y="18854"/>
                  </a:moveTo>
                  <a:lnTo>
                    <a:pt x="4601" y="19089"/>
                  </a:lnTo>
                  <a:lnTo>
                    <a:pt x="6567" y="19304"/>
                  </a:lnTo>
                  <a:lnTo>
                    <a:pt x="4371" y="18854"/>
                  </a:lnTo>
                  <a:close/>
                </a:path>
                <a:path w="40639" h="27304">
                  <a:moveTo>
                    <a:pt x="2857" y="17307"/>
                  </a:moveTo>
                  <a:lnTo>
                    <a:pt x="3496" y="18675"/>
                  </a:lnTo>
                  <a:lnTo>
                    <a:pt x="4371" y="18854"/>
                  </a:lnTo>
                  <a:lnTo>
                    <a:pt x="2857" y="17307"/>
                  </a:lnTo>
                  <a:close/>
                </a:path>
                <a:path w="40639" h="27304">
                  <a:moveTo>
                    <a:pt x="757" y="12805"/>
                  </a:moveTo>
                  <a:lnTo>
                    <a:pt x="982" y="15390"/>
                  </a:lnTo>
                  <a:lnTo>
                    <a:pt x="2857" y="17307"/>
                  </a:lnTo>
                  <a:lnTo>
                    <a:pt x="757" y="12805"/>
                  </a:lnTo>
                  <a:close/>
                </a:path>
                <a:path w="40639" h="27304">
                  <a:moveTo>
                    <a:pt x="24331" y="16704"/>
                  </a:moveTo>
                  <a:close/>
                </a:path>
                <a:path w="40639" h="27304">
                  <a:moveTo>
                    <a:pt x="300" y="7570"/>
                  </a:moveTo>
                  <a:lnTo>
                    <a:pt x="139" y="7851"/>
                  </a:lnTo>
                  <a:lnTo>
                    <a:pt x="0" y="11183"/>
                  </a:lnTo>
                  <a:lnTo>
                    <a:pt x="757" y="12805"/>
                  </a:lnTo>
                  <a:lnTo>
                    <a:pt x="300" y="7570"/>
                  </a:lnTo>
                  <a:close/>
                </a:path>
                <a:path w="40639" h="27304">
                  <a:moveTo>
                    <a:pt x="9594" y="202"/>
                  </a:moveTo>
                  <a:lnTo>
                    <a:pt x="4076" y="683"/>
                  </a:lnTo>
                  <a:lnTo>
                    <a:pt x="111" y="5404"/>
                  </a:lnTo>
                  <a:lnTo>
                    <a:pt x="300" y="7570"/>
                  </a:lnTo>
                  <a:lnTo>
                    <a:pt x="2653" y="3476"/>
                  </a:lnTo>
                  <a:lnTo>
                    <a:pt x="4043" y="2143"/>
                  </a:lnTo>
                  <a:lnTo>
                    <a:pt x="6896" y="683"/>
                  </a:lnTo>
                  <a:lnTo>
                    <a:pt x="8136" y="331"/>
                  </a:lnTo>
                  <a:lnTo>
                    <a:pt x="9594" y="202"/>
                  </a:lnTo>
                  <a:close/>
                </a:path>
                <a:path w="40639" h="27304">
                  <a:moveTo>
                    <a:pt x="12185" y="93"/>
                  </a:moveTo>
                  <a:lnTo>
                    <a:pt x="14311" y="718"/>
                  </a:lnTo>
                  <a:lnTo>
                    <a:pt x="16253" y="2231"/>
                  </a:lnTo>
                  <a:lnTo>
                    <a:pt x="21772" y="4472"/>
                  </a:lnTo>
                  <a:lnTo>
                    <a:pt x="28640" y="6783"/>
                  </a:lnTo>
                  <a:lnTo>
                    <a:pt x="28373" y="5877"/>
                  </a:lnTo>
                  <a:lnTo>
                    <a:pt x="26669" y="4137"/>
                  </a:lnTo>
                  <a:lnTo>
                    <a:pt x="21830" y="2592"/>
                  </a:lnTo>
                  <a:lnTo>
                    <a:pt x="19170" y="1773"/>
                  </a:lnTo>
                  <a:lnTo>
                    <a:pt x="14184" y="529"/>
                  </a:lnTo>
                  <a:lnTo>
                    <a:pt x="12185" y="93"/>
                  </a:lnTo>
                  <a:close/>
                </a:path>
                <a:path w="40639" h="27304">
                  <a:moveTo>
                    <a:pt x="5721" y="1280"/>
                  </a:moveTo>
                  <a:close/>
                </a:path>
                <a:path w="40639" h="27304">
                  <a:moveTo>
                    <a:pt x="11868" y="0"/>
                  </a:moveTo>
                  <a:lnTo>
                    <a:pt x="9594" y="202"/>
                  </a:lnTo>
                  <a:lnTo>
                    <a:pt x="11802" y="9"/>
                  </a:lnTo>
                  <a:close/>
                </a:path>
                <a:path w="40639" h="27304">
                  <a:moveTo>
                    <a:pt x="11900" y="9"/>
                  </a:moveTo>
                  <a:lnTo>
                    <a:pt x="12185" y="93"/>
                  </a:lnTo>
                  <a:lnTo>
                    <a:pt x="11900" y="9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9423" y="6187345"/>
              <a:ext cx="669400" cy="31946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2142" y="6223295"/>
              <a:ext cx="842704" cy="6347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2249" y="6641791"/>
              <a:ext cx="137077" cy="14320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97331" y="6635344"/>
              <a:ext cx="88959" cy="177062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6728504" y="6693664"/>
              <a:ext cx="40005" cy="31750"/>
            </a:xfrm>
            <a:custGeom>
              <a:avLst/>
              <a:gdLst/>
              <a:ahLst/>
              <a:cxnLst/>
              <a:rect l="l" t="t" r="r" b="b"/>
              <a:pathLst>
                <a:path w="40004" h="31750">
                  <a:moveTo>
                    <a:pt x="29576" y="31414"/>
                  </a:moveTo>
                  <a:lnTo>
                    <a:pt x="28610" y="31415"/>
                  </a:lnTo>
                  <a:lnTo>
                    <a:pt x="29052" y="31614"/>
                  </a:lnTo>
                  <a:lnTo>
                    <a:pt x="29576" y="31414"/>
                  </a:lnTo>
                  <a:close/>
                </a:path>
                <a:path w="40004" h="31750">
                  <a:moveTo>
                    <a:pt x="27439" y="30889"/>
                  </a:moveTo>
                  <a:lnTo>
                    <a:pt x="27967" y="31416"/>
                  </a:lnTo>
                  <a:lnTo>
                    <a:pt x="28610" y="31415"/>
                  </a:lnTo>
                  <a:lnTo>
                    <a:pt x="27439" y="30889"/>
                  </a:lnTo>
                  <a:close/>
                </a:path>
                <a:path w="40004" h="31750">
                  <a:moveTo>
                    <a:pt x="17096" y="22386"/>
                  </a:moveTo>
                  <a:lnTo>
                    <a:pt x="18830" y="22872"/>
                  </a:lnTo>
                  <a:lnTo>
                    <a:pt x="22062" y="25522"/>
                  </a:lnTo>
                  <a:lnTo>
                    <a:pt x="27439" y="30889"/>
                  </a:lnTo>
                  <a:lnTo>
                    <a:pt x="28610" y="31415"/>
                  </a:lnTo>
                  <a:lnTo>
                    <a:pt x="29585" y="31411"/>
                  </a:lnTo>
                  <a:lnTo>
                    <a:pt x="33134" y="30058"/>
                  </a:lnTo>
                  <a:lnTo>
                    <a:pt x="35826" y="24047"/>
                  </a:lnTo>
                  <a:lnTo>
                    <a:pt x="35649" y="22987"/>
                  </a:lnTo>
                  <a:lnTo>
                    <a:pt x="20427" y="22987"/>
                  </a:lnTo>
                  <a:lnTo>
                    <a:pt x="17096" y="22386"/>
                  </a:lnTo>
                  <a:close/>
                </a:path>
                <a:path w="40004" h="31750">
                  <a:moveTo>
                    <a:pt x="21066" y="5070"/>
                  </a:moveTo>
                  <a:lnTo>
                    <a:pt x="24784" y="6976"/>
                  </a:lnTo>
                  <a:lnTo>
                    <a:pt x="26722" y="10893"/>
                  </a:lnTo>
                  <a:lnTo>
                    <a:pt x="26586" y="11800"/>
                  </a:lnTo>
                  <a:lnTo>
                    <a:pt x="27266" y="12480"/>
                  </a:lnTo>
                  <a:lnTo>
                    <a:pt x="35316" y="21062"/>
                  </a:lnTo>
                  <a:lnTo>
                    <a:pt x="35826" y="24047"/>
                  </a:lnTo>
                  <a:lnTo>
                    <a:pt x="33134" y="30058"/>
                  </a:lnTo>
                  <a:lnTo>
                    <a:pt x="29576" y="31414"/>
                  </a:lnTo>
                  <a:lnTo>
                    <a:pt x="33246" y="31411"/>
                  </a:lnTo>
                  <a:lnTo>
                    <a:pt x="39750" y="24894"/>
                  </a:lnTo>
                  <a:lnTo>
                    <a:pt x="39745" y="19615"/>
                  </a:lnTo>
                  <a:lnTo>
                    <a:pt x="31885" y="11777"/>
                  </a:lnTo>
                  <a:lnTo>
                    <a:pt x="26770" y="7660"/>
                  </a:lnTo>
                  <a:lnTo>
                    <a:pt x="21066" y="5070"/>
                  </a:lnTo>
                  <a:close/>
                </a:path>
                <a:path w="40004" h="31750">
                  <a:moveTo>
                    <a:pt x="17038" y="22460"/>
                  </a:moveTo>
                  <a:lnTo>
                    <a:pt x="16742" y="22841"/>
                  </a:lnTo>
                  <a:lnTo>
                    <a:pt x="11521" y="23493"/>
                  </a:lnTo>
                  <a:lnTo>
                    <a:pt x="17358" y="26355"/>
                  </a:lnTo>
                  <a:lnTo>
                    <a:pt x="27439" y="30889"/>
                  </a:lnTo>
                  <a:lnTo>
                    <a:pt x="22062" y="25522"/>
                  </a:lnTo>
                  <a:lnTo>
                    <a:pt x="18830" y="22872"/>
                  </a:lnTo>
                  <a:lnTo>
                    <a:pt x="17038" y="22460"/>
                  </a:lnTo>
                  <a:close/>
                </a:path>
                <a:path w="40004" h="31750">
                  <a:moveTo>
                    <a:pt x="5991" y="20239"/>
                  </a:moveTo>
                  <a:lnTo>
                    <a:pt x="10359" y="23638"/>
                  </a:lnTo>
                  <a:lnTo>
                    <a:pt x="11521" y="23493"/>
                  </a:lnTo>
                  <a:lnTo>
                    <a:pt x="8242" y="21946"/>
                  </a:lnTo>
                  <a:lnTo>
                    <a:pt x="5991" y="20239"/>
                  </a:lnTo>
                  <a:close/>
                </a:path>
                <a:path w="40004" h="31750">
                  <a:moveTo>
                    <a:pt x="4229" y="18705"/>
                  </a:moveTo>
                  <a:lnTo>
                    <a:pt x="4696" y="19187"/>
                  </a:lnTo>
                  <a:lnTo>
                    <a:pt x="5327" y="19722"/>
                  </a:lnTo>
                  <a:lnTo>
                    <a:pt x="8242" y="21946"/>
                  </a:lnTo>
                  <a:lnTo>
                    <a:pt x="11521" y="23493"/>
                  </a:lnTo>
                  <a:lnTo>
                    <a:pt x="16742" y="22841"/>
                  </a:lnTo>
                  <a:lnTo>
                    <a:pt x="17038" y="22460"/>
                  </a:lnTo>
                  <a:lnTo>
                    <a:pt x="15038" y="22014"/>
                  </a:lnTo>
                  <a:lnTo>
                    <a:pt x="8802" y="20889"/>
                  </a:lnTo>
                  <a:lnTo>
                    <a:pt x="7872" y="20574"/>
                  </a:lnTo>
                  <a:lnTo>
                    <a:pt x="4229" y="18705"/>
                  </a:lnTo>
                  <a:close/>
                </a:path>
                <a:path w="40004" h="31750">
                  <a:moveTo>
                    <a:pt x="22902" y="8124"/>
                  </a:moveTo>
                  <a:lnTo>
                    <a:pt x="23633" y="13984"/>
                  </a:lnTo>
                  <a:lnTo>
                    <a:pt x="17096" y="22386"/>
                  </a:lnTo>
                  <a:lnTo>
                    <a:pt x="20427" y="22987"/>
                  </a:lnTo>
                  <a:lnTo>
                    <a:pt x="25128" y="19722"/>
                  </a:lnTo>
                  <a:lnTo>
                    <a:pt x="26435" y="12480"/>
                  </a:lnTo>
                  <a:lnTo>
                    <a:pt x="26351" y="11566"/>
                  </a:lnTo>
                  <a:lnTo>
                    <a:pt x="22902" y="8124"/>
                  </a:lnTo>
                  <a:close/>
                </a:path>
                <a:path w="40004" h="31750">
                  <a:moveTo>
                    <a:pt x="26562" y="11777"/>
                  </a:moveTo>
                  <a:lnTo>
                    <a:pt x="25128" y="19722"/>
                  </a:lnTo>
                  <a:lnTo>
                    <a:pt x="20427" y="22987"/>
                  </a:lnTo>
                  <a:lnTo>
                    <a:pt x="35649" y="22987"/>
                  </a:lnTo>
                  <a:lnTo>
                    <a:pt x="35316" y="21062"/>
                  </a:lnTo>
                  <a:lnTo>
                    <a:pt x="27266" y="12480"/>
                  </a:lnTo>
                  <a:lnTo>
                    <a:pt x="26562" y="11777"/>
                  </a:lnTo>
                  <a:close/>
                </a:path>
                <a:path w="40004" h="31750">
                  <a:moveTo>
                    <a:pt x="15308" y="22063"/>
                  </a:moveTo>
                  <a:lnTo>
                    <a:pt x="17038" y="22460"/>
                  </a:lnTo>
                  <a:lnTo>
                    <a:pt x="15308" y="22063"/>
                  </a:lnTo>
                  <a:close/>
                </a:path>
                <a:path w="40004" h="31750">
                  <a:moveTo>
                    <a:pt x="17385" y="22014"/>
                  </a:moveTo>
                  <a:lnTo>
                    <a:pt x="15096" y="22014"/>
                  </a:lnTo>
                  <a:lnTo>
                    <a:pt x="17096" y="22386"/>
                  </a:lnTo>
                  <a:lnTo>
                    <a:pt x="17385" y="22014"/>
                  </a:lnTo>
                  <a:close/>
                </a:path>
                <a:path w="40004" h="31750">
                  <a:moveTo>
                    <a:pt x="15097" y="22014"/>
                  </a:moveTo>
                  <a:lnTo>
                    <a:pt x="15308" y="22063"/>
                  </a:lnTo>
                  <a:lnTo>
                    <a:pt x="15097" y="22014"/>
                  </a:lnTo>
                  <a:close/>
                </a:path>
                <a:path w="40004" h="31750">
                  <a:moveTo>
                    <a:pt x="11468" y="946"/>
                  </a:moveTo>
                  <a:lnTo>
                    <a:pt x="9256" y="1381"/>
                  </a:lnTo>
                  <a:lnTo>
                    <a:pt x="7448" y="1875"/>
                  </a:lnTo>
                  <a:lnTo>
                    <a:pt x="6581" y="2270"/>
                  </a:lnTo>
                  <a:lnTo>
                    <a:pt x="790" y="10893"/>
                  </a:lnTo>
                  <a:lnTo>
                    <a:pt x="830" y="11566"/>
                  </a:lnTo>
                  <a:lnTo>
                    <a:pt x="15039" y="22014"/>
                  </a:lnTo>
                  <a:lnTo>
                    <a:pt x="14505" y="21879"/>
                  </a:lnTo>
                  <a:lnTo>
                    <a:pt x="13931" y="21685"/>
                  </a:lnTo>
                  <a:lnTo>
                    <a:pt x="8836" y="19370"/>
                  </a:lnTo>
                  <a:lnTo>
                    <a:pt x="6824" y="14012"/>
                  </a:lnTo>
                  <a:lnTo>
                    <a:pt x="10953" y="4921"/>
                  </a:lnTo>
                  <a:lnTo>
                    <a:pt x="16311" y="2910"/>
                  </a:lnTo>
                  <a:lnTo>
                    <a:pt x="16598" y="2910"/>
                  </a:lnTo>
                  <a:lnTo>
                    <a:pt x="15603" y="2270"/>
                  </a:lnTo>
                  <a:lnTo>
                    <a:pt x="13708" y="1298"/>
                  </a:lnTo>
                  <a:lnTo>
                    <a:pt x="11468" y="946"/>
                  </a:lnTo>
                  <a:close/>
                </a:path>
                <a:path w="40004" h="31750">
                  <a:moveTo>
                    <a:pt x="16311" y="2910"/>
                  </a:moveTo>
                  <a:lnTo>
                    <a:pt x="10953" y="4921"/>
                  </a:lnTo>
                  <a:lnTo>
                    <a:pt x="6824" y="14012"/>
                  </a:lnTo>
                  <a:lnTo>
                    <a:pt x="8836" y="19370"/>
                  </a:lnTo>
                  <a:lnTo>
                    <a:pt x="13931" y="21685"/>
                  </a:lnTo>
                  <a:lnTo>
                    <a:pt x="14505" y="21879"/>
                  </a:lnTo>
                  <a:lnTo>
                    <a:pt x="15096" y="22014"/>
                  </a:lnTo>
                  <a:lnTo>
                    <a:pt x="17385" y="22014"/>
                  </a:lnTo>
                  <a:lnTo>
                    <a:pt x="23633" y="13984"/>
                  </a:lnTo>
                  <a:lnTo>
                    <a:pt x="22902" y="8124"/>
                  </a:lnTo>
                  <a:lnTo>
                    <a:pt x="20962" y="6142"/>
                  </a:lnTo>
                  <a:lnTo>
                    <a:pt x="18186" y="3977"/>
                  </a:lnTo>
                  <a:lnTo>
                    <a:pt x="17196" y="3312"/>
                  </a:lnTo>
                  <a:lnTo>
                    <a:pt x="16311" y="2910"/>
                  </a:lnTo>
                  <a:close/>
                </a:path>
                <a:path w="40004" h="31750">
                  <a:moveTo>
                    <a:pt x="3423" y="18291"/>
                  </a:moveTo>
                  <a:lnTo>
                    <a:pt x="5991" y="20239"/>
                  </a:lnTo>
                  <a:lnTo>
                    <a:pt x="5199" y="19615"/>
                  </a:lnTo>
                  <a:lnTo>
                    <a:pt x="4696" y="19187"/>
                  </a:lnTo>
                  <a:lnTo>
                    <a:pt x="4229" y="18705"/>
                  </a:lnTo>
                  <a:lnTo>
                    <a:pt x="3423" y="18291"/>
                  </a:lnTo>
                  <a:close/>
                </a:path>
                <a:path w="40004" h="31750">
                  <a:moveTo>
                    <a:pt x="1611" y="16005"/>
                  </a:moveTo>
                  <a:lnTo>
                    <a:pt x="2000" y="17212"/>
                  </a:lnTo>
                  <a:lnTo>
                    <a:pt x="3423" y="18291"/>
                  </a:lnTo>
                  <a:lnTo>
                    <a:pt x="4229" y="18705"/>
                  </a:lnTo>
                  <a:lnTo>
                    <a:pt x="1611" y="16005"/>
                  </a:lnTo>
                  <a:close/>
                </a:path>
                <a:path w="40004" h="31750">
                  <a:moveTo>
                    <a:pt x="2000" y="17212"/>
                  </a:moveTo>
                  <a:lnTo>
                    <a:pt x="2134" y="17630"/>
                  </a:lnTo>
                  <a:lnTo>
                    <a:pt x="3423" y="18291"/>
                  </a:lnTo>
                  <a:lnTo>
                    <a:pt x="2000" y="17212"/>
                  </a:lnTo>
                  <a:close/>
                </a:path>
                <a:path w="40004" h="31750">
                  <a:moveTo>
                    <a:pt x="1563" y="15955"/>
                  </a:moveTo>
                  <a:lnTo>
                    <a:pt x="1739" y="17015"/>
                  </a:lnTo>
                  <a:lnTo>
                    <a:pt x="2000" y="17212"/>
                  </a:lnTo>
                  <a:lnTo>
                    <a:pt x="1611" y="16005"/>
                  </a:lnTo>
                  <a:close/>
                </a:path>
                <a:path w="40004" h="31750">
                  <a:moveTo>
                    <a:pt x="305" y="11949"/>
                  </a:moveTo>
                  <a:lnTo>
                    <a:pt x="673" y="15037"/>
                  </a:lnTo>
                  <a:lnTo>
                    <a:pt x="1563" y="15955"/>
                  </a:lnTo>
                  <a:lnTo>
                    <a:pt x="1528" y="15747"/>
                  </a:lnTo>
                  <a:lnTo>
                    <a:pt x="305" y="11949"/>
                  </a:lnTo>
                  <a:close/>
                </a:path>
                <a:path w="40004" h="31750">
                  <a:moveTo>
                    <a:pt x="6581" y="2270"/>
                  </a:moveTo>
                  <a:lnTo>
                    <a:pt x="6413" y="2358"/>
                  </a:lnTo>
                  <a:lnTo>
                    <a:pt x="4612" y="3558"/>
                  </a:lnTo>
                  <a:lnTo>
                    <a:pt x="4168" y="3977"/>
                  </a:lnTo>
                  <a:lnTo>
                    <a:pt x="259" y="11566"/>
                  </a:lnTo>
                  <a:lnTo>
                    <a:pt x="305" y="11949"/>
                  </a:lnTo>
                  <a:lnTo>
                    <a:pt x="1528" y="15747"/>
                  </a:lnTo>
                  <a:lnTo>
                    <a:pt x="830" y="11566"/>
                  </a:lnTo>
                  <a:lnTo>
                    <a:pt x="790" y="10893"/>
                  </a:lnTo>
                  <a:lnTo>
                    <a:pt x="6581" y="2270"/>
                  </a:lnTo>
                  <a:close/>
                </a:path>
                <a:path w="40004" h="31750">
                  <a:moveTo>
                    <a:pt x="17738" y="3558"/>
                  </a:moveTo>
                  <a:lnTo>
                    <a:pt x="18229" y="4006"/>
                  </a:lnTo>
                  <a:lnTo>
                    <a:pt x="20137" y="5287"/>
                  </a:lnTo>
                  <a:lnTo>
                    <a:pt x="20962" y="6142"/>
                  </a:lnTo>
                  <a:lnTo>
                    <a:pt x="22837" y="7601"/>
                  </a:lnTo>
                  <a:lnTo>
                    <a:pt x="22902" y="8124"/>
                  </a:lnTo>
                  <a:lnTo>
                    <a:pt x="26562" y="11777"/>
                  </a:lnTo>
                  <a:lnTo>
                    <a:pt x="26722" y="10893"/>
                  </a:lnTo>
                  <a:lnTo>
                    <a:pt x="24784" y="6976"/>
                  </a:lnTo>
                  <a:lnTo>
                    <a:pt x="21066" y="5070"/>
                  </a:lnTo>
                  <a:lnTo>
                    <a:pt x="17738" y="3558"/>
                  </a:lnTo>
                  <a:close/>
                </a:path>
                <a:path w="40004" h="31750">
                  <a:moveTo>
                    <a:pt x="4137" y="4006"/>
                  </a:moveTo>
                  <a:lnTo>
                    <a:pt x="3792" y="4332"/>
                  </a:lnTo>
                  <a:lnTo>
                    <a:pt x="0" y="9382"/>
                  </a:lnTo>
                  <a:lnTo>
                    <a:pt x="259" y="11566"/>
                  </a:lnTo>
                  <a:lnTo>
                    <a:pt x="4137" y="4006"/>
                  </a:lnTo>
                  <a:close/>
                </a:path>
                <a:path w="40004" h="31750">
                  <a:moveTo>
                    <a:pt x="20962" y="6142"/>
                  </a:moveTo>
                  <a:lnTo>
                    <a:pt x="22902" y="8124"/>
                  </a:lnTo>
                  <a:lnTo>
                    <a:pt x="22837" y="7601"/>
                  </a:lnTo>
                  <a:lnTo>
                    <a:pt x="20962" y="6142"/>
                  </a:lnTo>
                  <a:close/>
                </a:path>
                <a:path w="40004" h="31750">
                  <a:moveTo>
                    <a:pt x="18318" y="4065"/>
                  </a:moveTo>
                  <a:lnTo>
                    <a:pt x="20962" y="6142"/>
                  </a:lnTo>
                  <a:lnTo>
                    <a:pt x="20137" y="5287"/>
                  </a:lnTo>
                  <a:lnTo>
                    <a:pt x="18318" y="4065"/>
                  </a:lnTo>
                  <a:close/>
                </a:path>
                <a:path w="40004" h="31750">
                  <a:moveTo>
                    <a:pt x="15770" y="2354"/>
                  </a:moveTo>
                  <a:lnTo>
                    <a:pt x="16861" y="2915"/>
                  </a:lnTo>
                  <a:lnTo>
                    <a:pt x="17617" y="3445"/>
                  </a:lnTo>
                  <a:lnTo>
                    <a:pt x="21066" y="5070"/>
                  </a:lnTo>
                  <a:lnTo>
                    <a:pt x="15770" y="2354"/>
                  </a:lnTo>
                  <a:close/>
                </a:path>
                <a:path w="40004" h="31750">
                  <a:moveTo>
                    <a:pt x="18186" y="3977"/>
                  </a:moveTo>
                  <a:lnTo>
                    <a:pt x="18318" y="4065"/>
                  </a:lnTo>
                  <a:lnTo>
                    <a:pt x="18186" y="3977"/>
                  </a:lnTo>
                  <a:close/>
                </a:path>
                <a:path w="40004" h="31750">
                  <a:moveTo>
                    <a:pt x="11178" y="0"/>
                  </a:moveTo>
                  <a:lnTo>
                    <a:pt x="5206" y="1922"/>
                  </a:lnTo>
                  <a:lnTo>
                    <a:pt x="4137" y="4006"/>
                  </a:lnTo>
                  <a:lnTo>
                    <a:pt x="4629" y="3543"/>
                  </a:lnTo>
                  <a:lnTo>
                    <a:pt x="6470" y="2320"/>
                  </a:lnTo>
                  <a:lnTo>
                    <a:pt x="6863" y="1851"/>
                  </a:lnTo>
                  <a:lnTo>
                    <a:pt x="9256" y="1381"/>
                  </a:lnTo>
                  <a:lnTo>
                    <a:pt x="11073" y="884"/>
                  </a:lnTo>
                  <a:lnTo>
                    <a:pt x="11784" y="884"/>
                  </a:lnTo>
                  <a:lnTo>
                    <a:pt x="12593" y="725"/>
                  </a:lnTo>
                  <a:lnTo>
                    <a:pt x="11178" y="0"/>
                  </a:lnTo>
                  <a:close/>
                </a:path>
                <a:path w="40004" h="31750">
                  <a:moveTo>
                    <a:pt x="17196" y="3312"/>
                  </a:moveTo>
                  <a:lnTo>
                    <a:pt x="18186" y="3977"/>
                  </a:lnTo>
                  <a:lnTo>
                    <a:pt x="17704" y="3543"/>
                  </a:lnTo>
                  <a:lnTo>
                    <a:pt x="17196" y="3312"/>
                  </a:lnTo>
                  <a:close/>
                </a:path>
                <a:path w="40004" h="31750">
                  <a:moveTo>
                    <a:pt x="15776" y="2358"/>
                  </a:moveTo>
                  <a:lnTo>
                    <a:pt x="17196" y="3312"/>
                  </a:lnTo>
                  <a:lnTo>
                    <a:pt x="17738" y="3558"/>
                  </a:lnTo>
                  <a:lnTo>
                    <a:pt x="16853" y="2910"/>
                  </a:lnTo>
                  <a:lnTo>
                    <a:pt x="15776" y="2358"/>
                  </a:lnTo>
                  <a:close/>
                </a:path>
                <a:path w="40004" h="31750">
                  <a:moveTo>
                    <a:pt x="16598" y="2910"/>
                  </a:moveTo>
                  <a:lnTo>
                    <a:pt x="16311" y="2910"/>
                  </a:lnTo>
                  <a:lnTo>
                    <a:pt x="17196" y="3312"/>
                  </a:lnTo>
                  <a:lnTo>
                    <a:pt x="16598" y="2910"/>
                  </a:lnTo>
                  <a:close/>
                </a:path>
                <a:path w="40004" h="31750">
                  <a:moveTo>
                    <a:pt x="5580" y="2911"/>
                  </a:moveTo>
                  <a:close/>
                </a:path>
                <a:path w="40004" h="31750">
                  <a:moveTo>
                    <a:pt x="12593" y="725"/>
                  </a:moveTo>
                  <a:lnTo>
                    <a:pt x="11468" y="946"/>
                  </a:lnTo>
                  <a:lnTo>
                    <a:pt x="13708" y="1298"/>
                  </a:lnTo>
                  <a:lnTo>
                    <a:pt x="15776" y="2358"/>
                  </a:lnTo>
                  <a:lnTo>
                    <a:pt x="12593" y="725"/>
                  </a:lnTo>
                  <a:close/>
                </a:path>
                <a:path w="40004" h="31750">
                  <a:moveTo>
                    <a:pt x="13174" y="611"/>
                  </a:moveTo>
                  <a:lnTo>
                    <a:pt x="12593" y="725"/>
                  </a:lnTo>
                  <a:lnTo>
                    <a:pt x="15770" y="2354"/>
                  </a:lnTo>
                  <a:lnTo>
                    <a:pt x="13174" y="611"/>
                  </a:lnTo>
                  <a:close/>
                </a:path>
                <a:path w="40004" h="31750">
                  <a:moveTo>
                    <a:pt x="9256" y="1381"/>
                  </a:moveTo>
                  <a:lnTo>
                    <a:pt x="6863" y="1851"/>
                  </a:lnTo>
                  <a:lnTo>
                    <a:pt x="6581" y="2270"/>
                  </a:lnTo>
                  <a:lnTo>
                    <a:pt x="7448" y="1875"/>
                  </a:lnTo>
                  <a:lnTo>
                    <a:pt x="9256" y="1381"/>
                  </a:lnTo>
                  <a:close/>
                </a:path>
                <a:path w="40004" h="31750">
                  <a:moveTo>
                    <a:pt x="11073" y="884"/>
                  </a:moveTo>
                  <a:lnTo>
                    <a:pt x="9256" y="1381"/>
                  </a:lnTo>
                  <a:lnTo>
                    <a:pt x="11468" y="946"/>
                  </a:lnTo>
                  <a:lnTo>
                    <a:pt x="11073" y="884"/>
                  </a:lnTo>
                  <a:close/>
                </a:path>
                <a:path w="40004" h="31750">
                  <a:moveTo>
                    <a:pt x="11784" y="884"/>
                  </a:moveTo>
                  <a:lnTo>
                    <a:pt x="11073" y="884"/>
                  </a:lnTo>
                  <a:lnTo>
                    <a:pt x="11468" y="946"/>
                  </a:lnTo>
                  <a:lnTo>
                    <a:pt x="11784" y="884"/>
                  </a:lnTo>
                  <a:close/>
                </a:path>
              </a:pathLst>
            </a:custGeom>
            <a:solidFill>
              <a:srgbClr val="03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/>
          <p:nvPr/>
        </p:nvSpPr>
        <p:spPr>
          <a:xfrm>
            <a:off x="6868740" y="6720523"/>
            <a:ext cx="34925" cy="26670"/>
          </a:xfrm>
          <a:custGeom>
            <a:avLst/>
            <a:gdLst/>
            <a:ahLst/>
            <a:cxnLst/>
            <a:rect l="l" t="t" r="r" b="b"/>
            <a:pathLst>
              <a:path w="34925" h="26670">
                <a:moveTo>
                  <a:pt x="12119" y="0"/>
                </a:moveTo>
                <a:lnTo>
                  <a:pt x="2838" y="6131"/>
                </a:lnTo>
                <a:lnTo>
                  <a:pt x="476" y="9681"/>
                </a:lnTo>
                <a:lnTo>
                  <a:pt x="0" y="16691"/>
                </a:lnTo>
                <a:lnTo>
                  <a:pt x="937" y="19572"/>
                </a:lnTo>
                <a:lnTo>
                  <a:pt x="2482" y="22069"/>
                </a:lnTo>
                <a:lnTo>
                  <a:pt x="4378" y="25133"/>
                </a:lnTo>
                <a:lnTo>
                  <a:pt x="8401" y="26080"/>
                </a:lnTo>
                <a:lnTo>
                  <a:pt x="13251" y="23079"/>
                </a:lnTo>
                <a:lnTo>
                  <a:pt x="14395" y="21183"/>
                </a:lnTo>
                <a:lnTo>
                  <a:pt x="14541" y="19088"/>
                </a:lnTo>
                <a:lnTo>
                  <a:pt x="17997" y="18381"/>
                </a:lnTo>
                <a:lnTo>
                  <a:pt x="30109" y="19073"/>
                </a:lnTo>
                <a:lnTo>
                  <a:pt x="34342" y="15314"/>
                </a:lnTo>
                <a:lnTo>
                  <a:pt x="34914" y="5656"/>
                </a:lnTo>
                <a:lnTo>
                  <a:pt x="31460" y="1529"/>
                </a:lnTo>
                <a:lnTo>
                  <a:pt x="19972" y="172"/>
                </a:lnTo>
                <a:lnTo>
                  <a:pt x="12119" y="0"/>
                </a:lnTo>
                <a:close/>
              </a:path>
            </a:pathLst>
          </a:custGeom>
          <a:solidFill>
            <a:srgbClr val="0346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98282" y="6726248"/>
            <a:ext cx="24130" cy="28575"/>
          </a:xfrm>
          <a:custGeom>
            <a:avLst/>
            <a:gdLst/>
            <a:ahLst/>
            <a:cxnLst/>
            <a:rect l="l" t="t" r="r" b="b"/>
            <a:pathLst>
              <a:path w="24129" h="28575">
                <a:moveTo>
                  <a:pt x="15261" y="0"/>
                </a:moveTo>
                <a:lnTo>
                  <a:pt x="3776" y="2165"/>
                </a:lnTo>
                <a:lnTo>
                  <a:pt x="0" y="7698"/>
                </a:lnTo>
                <a:lnTo>
                  <a:pt x="1450" y="15392"/>
                </a:lnTo>
                <a:lnTo>
                  <a:pt x="2360" y="17201"/>
                </a:lnTo>
                <a:lnTo>
                  <a:pt x="3709" y="18660"/>
                </a:lnTo>
                <a:lnTo>
                  <a:pt x="12136" y="27779"/>
                </a:lnTo>
                <a:lnTo>
                  <a:pt x="17410" y="27987"/>
                </a:lnTo>
                <a:lnTo>
                  <a:pt x="22899" y="22913"/>
                </a:lnTo>
                <a:lnTo>
                  <a:pt x="23856" y="20016"/>
                </a:lnTo>
                <a:lnTo>
                  <a:pt x="20794" y="3777"/>
                </a:lnTo>
                <a:lnTo>
                  <a:pt x="15261" y="0"/>
                </a:lnTo>
                <a:close/>
              </a:path>
            </a:pathLst>
          </a:custGeom>
          <a:solidFill>
            <a:srgbClr val="0346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23886" y="6596867"/>
            <a:ext cx="314316" cy="244580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7636027" y="6545798"/>
            <a:ext cx="87630" cy="282575"/>
          </a:xfrm>
          <a:custGeom>
            <a:avLst/>
            <a:gdLst/>
            <a:ahLst/>
            <a:cxnLst/>
            <a:rect l="l" t="t" r="r" b="b"/>
            <a:pathLst>
              <a:path w="87629" h="282575">
                <a:moveTo>
                  <a:pt x="63340" y="154670"/>
                </a:moveTo>
                <a:lnTo>
                  <a:pt x="64669" y="167152"/>
                </a:lnTo>
                <a:lnTo>
                  <a:pt x="64974" y="179719"/>
                </a:lnTo>
                <a:lnTo>
                  <a:pt x="64443" y="192290"/>
                </a:lnTo>
                <a:lnTo>
                  <a:pt x="57655" y="238573"/>
                </a:lnTo>
                <a:lnTo>
                  <a:pt x="48306" y="275938"/>
                </a:lnTo>
                <a:lnTo>
                  <a:pt x="50713" y="280193"/>
                </a:lnTo>
                <a:lnTo>
                  <a:pt x="58662" y="282397"/>
                </a:lnTo>
                <a:lnTo>
                  <a:pt x="62680" y="280365"/>
                </a:lnTo>
                <a:lnTo>
                  <a:pt x="64099" y="276642"/>
                </a:lnTo>
                <a:lnTo>
                  <a:pt x="80295" y="225347"/>
                </a:lnTo>
                <a:lnTo>
                  <a:pt x="87048" y="179719"/>
                </a:lnTo>
                <a:lnTo>
                  <a:pt x="86942" y="164971"/>
                </a:lnTo>
                <a:lnTo>
                  <a:pt x="69969" y="164971"/>
                </a:lnTo>
                <a:lnTo>
                  <a:pt x="64260" y="160761"/>
                </a:lnTo>
                <a:lnTo>
                  <a:pt x="63340" y="154670"/>
                </a:lnTo>
                <a:close/>
              </a:path>
              <a:path w="87629" h="282575">
                <a:moveTo>
                  <a:pt x="78717" y="140914"/>
                </a:moveTo>
                <a:lnTo>
                  <a:pt x="66544" y="142901"/>
                </a:lnTo>
                <a:lnTo>
                  <a:pt x="62409" y="148592"/>
                </a:lnTo>
                <a:lnTo>
                  <a:pt x="64260" y="160761"/>
                </a:lnTo>
                <a:lnTo>
                  <a:pt x="69969" y="164971"/>
                </a:lnTo>
                <a:lnTo>
                  <a:pt x="82207" y="163123"/>
                </a:lnTo>
                <a:lnTo>
                  <a:pt x="86173" y="157745"/>
                </a:lnTo>
                <a:lnTo>
                  <a:pt x="85466" y="151130"/>
                </a:lnTo>
                <a:lnTo>
                  <a:pt x="84316" y="144943"/>
                </a:lnTo>
                <a:lnTo>
                  <a:pt x="78717" y="140914"/>
                </a:lnTo>
                <a:close/>
              </a:path>
              <a:path w="87629" h="282575">
                <a:moveTo>
                  <a:pt x="86173" y="157745"/>
                </a:moveTo>
                <a:lnTo>
                  <a:pt x="82207" y="163123"/>
                </a:lnTo>
                <a:lnTo>
                  <a:pt x="69969" y="164971"/>
                </a:lnTo>
                <a:lnTo>
                  <a:pt x="86942" y="164971"/>
                </a:lnTo>
                <a:lnTo>
                  <a:pt x="86173" y="157745"/>
                </a:lnTo>
                <a:close/>
              </a:path>
              <a:path w="87629" h="282575">
                <a:moveTo>
                  <a:pt x="85472" y="151166"/>
                </a:moveTo>
                <a:lnTo>
                  <a:pt x="86173" y="157745"/>
                </a:lnTo>
                <a:lnTo>
                  <a:pt x="86417" y="157414"/>
                </a:lnTo>
                <a:lnTo>
                  <a:pt x="85472" y="151166"/>
                </a:lnTo>
                <a:close/>
              </a:path>
              <a:path w="87629" h="282575">
                <a:moveTo>
                  <a:pt x="49678" y="96728"/>
                </a:moveTo>
                <a:lnTo>
                  <a:pt x="54016" y="110975"/>
                </a:lnTo>
                <a:lnTo>
                  <a:pt x="57725" y="125397"/>
                </a:lnTo>
                <a:lnTo>
                  <a:pt x="60824" y="139963"/>
                </a:lnTo>
                <a:lnTo>
                  <a:pt x="63340" y="154670"/>
                </a:lnTo>
                <a:lnTo>
                  <a:pt x="62409" y="148592"/>
                </a:lnTo>
                <a:lnTo>
                  <a:pt x="66544" y="142901"/>
                </a:lnTo>
                <a:lnTo>
                  <a:pt x="78717" y="140914"/>
                </a:lnTo>
                <a:lnTo>
                  <a:pt x="83568" y="140914"/>
                </a:lnTo>
                <a:lnTo>
                  <a:pt x="82578" y="135588"/>
                </a:lnTo>
                <a:lnTo>
                  <a:pt x="79059" y="120166"/>
                </a:lnTo>
                <a:lnTo>
                  <a:pt x="75036" y="105437"/>
                </a:lnTo>
                <a:lnTo>
                  <a:pt x="57616" y="105437"/>
                </a:lnTo>
                <a:lnTo>
                  <a:pt x="51536" y="102369"/>
                </a:lnTo>
                <a:lnTo>
                  <a:pt x="49678" y="96728"/>
                </a:lnTo>
                <a:close/>
              </a:path>
              <a:path w="87629" h="282575">
                <a:moveTo>
                  <a:pt x="85472" y="151164"/>
                </a:moveTo>
                <a:close/>
              </a:path>
              <a:path w="87629" h="282575">
                <a:moveTo>
                  <a:pt x="85471" y="151157"/>
                </a:moveTo>
                <a:close/>
              </a:path>
              <a:path w="87629" h="282575">
                <a:moveTo>
                  <a:pt x="84316" y="144943"/>
                </a:moveTo>
                <a:lnTo>
                  <a:pt x="85466" y="151130"/>
                </a:lnTo>
                <a:lnTo>
                  <a:pt x="84475" y="145057"/>
                </a:lnTo>
                <a:lnTo>
                  <a:pt x="84316" y="144943"/>
                </a:lnTo>
                <a:close/>
              </a:path>
              <a:path w="87629" h="282575">
                <a:moveTo>
                  <a:pt x="83568" y="140914"/>
                </a:moveTo>
                <a:lnTo>
                  <a:pt x="78717" y="140914"/>
                </a:lnTo>
                <a:lnTo>
                  <a:pt x="84316" y="144943"/>
                </a:lnTo>
                <a:lnTo>
                  <a:pt x="83568" y="140914"/>
                </a:lnTo>
                <a:close/>
              </a:path>
              <a:path w="87629" h="282575">
                <a:moveTo>
                  <a:pt x="61989" y="81258"/>
                </a:moveTo>
                <a:lnTo>
                  <a:pt x="50822" y="85122"/>
                </a:lnTo>
                <a:lnTo>
                  <a:pt x="47840" y="91146"/>
                </a:lnTo>
                <a:lnTo>
                  <a:pt x="51536" y="102369"/>
                </a:lnTo>
                <a:lnTo>
                  <a:pt x="57616" y="105437"/>
                </a:lnTo>
                <a:lnTo>
                  <a:pt x="68898" y="101721"/>
                </a:lnTo>
                <a:lnTo>
                  <a:pt x="71936" y="95702"/>
                </a:lnTo>
                <a:lnTo>
                  <a:pt x="70056" y="89846"/>
                </a:lnTo>
                <a:lnTo>
                  <a:pt x="67971" y="84164"/>
                </a:lnTo>
                <a:lnTo>
                  <a:pt x="61989" y="81258"/>
                </a:lnTo>
                <a:close/>
              </a:path>
              <a:path w="87629" h="282575">
                <a:moveTo>
                  <a:pt x="71936" y="95702"/>
                </a:moveTo>
                <a:lnTo>
                  <a:pt x="68898" y="101721"/>
                </a:lnTo>
                <a:lnTo>
                  <a:pt x="57616" y="105437"/>
                </a:lnTo>
                <a:lnTo>
                  <a:pt x="75036" y="105437"/>
                </a:lnTo>
                <a:lnTo>
                  <a:pt x="74891" y="104908"/>
                </a:lnTo>
                <a:lnTo>
                  <a:pt x="71936" y="95702"/>
                </a:lnTo>
                <a:close/>
              </a:path>
              <a:path w="87629" h="282575">
                <a:moveTo>
                  <a:pt x="29144" y="48666"/>
                </a:moveTo>
                <a:lnTo>
                  <a:pt x="35173" y="60276"/>
                </a:lnTo>
                <a:lnTo>
                  <a:pt x="40556" y="72203"/>
                </a:lnTo>
                <a:lnTo>
                  <a:pt x="45366" y="84377"/>
                </a:lnTo>
                <a:lnTo>
                  <a:pt x="49678" y="96728"/>
                </a:lnTo>
                <a:lnTo>
                  <a:pt x="47840" y="91146"/>
                </a:lnTo>
                <a:lnTo>
                  <a:pt x="50822" y="85122"/>
                </a:lnTo>
                <a:lnTo>
                  <a:pt x="61989" y="81258"/>
                </a:lnTo>
                <a:lnTo>
                  <a:pt x="66904" y="81258"/>
                </a:lnTo>
                <a:lnTo>
                  <a:pt x="65200" y="76615"/>
                </a:lnTo>
                <a:lnTo>
                  <a:pt x="59794" y="63591"/>
                </a:lnTo>
                <a:lnTo>
                  <a:pt x="55926" y="55414"/>
                </a:lnTo>
                <a:lnTo>
                  <a:pt x="38191" y="55414"/>
                </a:lnTo>
                <a:lnTo>
                  <a:pt x="31916" y="53634"/>
                </a:lnTo>
                <a:lnTo>
                  <a:pt x="29144" y="48666"/>
                </a:lnTo>
                <a:close/>
              </a:path>
              <a:path w="87629" h="282575">
                <a:moveTo>
                  <a:pt x="70058" y="89851"/>
                </a:moveTo>
                <a:lnTo>
                  <a:pt x="71936" y="95702"/>
                </a:lnTo>
                <a:lnTo>
                  <a:pt x="70058" y="89851"/>
                </a:lnTo>
                <a:close/>
              </a:path>
              <a:path w="87629" h="282575">
                <a:moveTo>
                  <a:pt x="67971" y="84164"/>
                </a:moveTo>
                <a:lnTo>
                  <a:pt x="70057" y="89846"/>
                </a:lnTo>
                <a:lnTo>
                  <a:pt x="68113" y="84233"/>
                </a:lnTo>
                <a:lnTo>
                  <a:pt x="67971" y="84164"/>
                </a:lnTo>
                <a:close/>
              </a:path>
              <a:path w="87629" h="282575">
                <a:moveTo>
                  <a:pt x="66904" y="81258"/>
                </a:moveTo>
                <a:lnTo>
                  <a:pt x="61989" y="81258"/>
                </a:lnTo>
                <a:lnTo>
                  <a:pt x="67971" y="84164"/>
                </a:lnTo>
                <a:lnTo>
                  <a:pt x="66904" y="81258"/>
                </a:lnTo>
                <a:close/>
              </a:path>
              <a:path w="87629" h="282575">
                <a:moveTo>
                  <a:pt x="37870" y="31881"/>
                </a:moveTo>
                <a:lnTo>
                  <a:pt x="28102" y="37571"/>
                </a:lnTo>
                <a:lnTo>
                  <a:pt x="26407" y="43763"/>
                </a:lnTo>
                <a:lnTo>
                  <a:pt x="31916" y="53634"/>
                </a:lnTo>
                <a:lnTo>
                  <a:pt x="38191" y="55414"/>
                </a:lnTo>
                <a:lnTo>
                  <a:pt x="48127" y="49870"/>
                </a:lnTo>
                <a:lnTo>
                  <a:pt x="49859" y="43763"/>
                </a:lnTo>
                <a:lnTo>
                  <a:pt x="49828" y="43595"/>
                </a:lnTo>
                <a:lnTo>
                  <a:pt x="47040" y="38461"/>
                </a:lnTo>
                <a:lnTo>
                  <a:pt x="44176" y="33545"/>
                </a:lnTo>
                <a:lnTo>
                  <a:pt x="37870" y="31881"/>
                </a:lnTo>
                <a:close/>
              </a:path>
              <a:path w="87629" h="282575">
                <a:moveTo>
                  <a:pt x="49880" y="43691"/>
                </a:moveTo>
                <a:lnTo>
                  <a:pt x="48127" y="49870"/>
                </a:lnTo>
                <a:lnTo>
                  <a:pt x="38191" y="55414"/>
                </a:lnTo>
                <a:lnTo>
                  <a:pt x="55926" y="55414"/>
                </a:lnTo>
                <a:lnTo>
                  <a:pt x="53766" y="50848"/>
                </a:lnTo>
                <a:lnTo>
                  <a:pt x="49880" y="43691"/>
                </a:lnTo>
                <a:close/>
              </a:path>
              <a:path w="87629" h="282575">
                <a:moveTo>
                  <a:pt x="26407" y="43762"/>
                </a:moveTo>
                <a:lnTo>
                  <a:pt x="29143" y="48666"/>
                </a:lnTo>
                <a:lnTo>
                  <a:pt x="26407" y="43762"/>
                </a:lnTo>
                <a:close/>
              </a:path>
              <a:path w="87629" h="282575">
                <a:moveTo>
                  <a:pt x="1328" y="15550"/>
                </a:moveTo>
                <a:lnTo>
                  <a:pt x="4919" y="27972"/>
                </a:lnTo>
                <a:lnTo>
                  <a:pt x="9612" y="44493"/>
                </a:lnTo>
                <a:lnTo>
                  <a:pt x="14474" y="47198"/>
                </a:lnTo>
                <a:lnTo>
                  <a:pt x="23658" y="44580"/>
                </a:lnTo>
                <a:lnTo>
                  <a:pt x="25288" y="41800"/>
                </a:lnTo>
                <a:lnTo>
                  <a:pt x="22759" y="37422"/>
                </a:lnTo>
                <a:lnTo>
                  <a:pt x="17489" y="29669"/>
                </a:lnTo>
                <a:lnTo>
                  <a:pt x="15762" y="26913"/>
                </a:lnTo>
                <a:lnTo>
                  <a:pt x="11441" y="23325"/>
                </a:lnTo>
                <a:lnTo>
                  <a:pt x="8101" y="23325"/>
                </a:lnTo>
                <a:lnTo>
                  <a:pt x="2849" y="20533"/>
                </a:lnTo>
                <a:lnTo>
                  <a:pt x="1328" y="15550"/>
                </a:lnTo>
                <a:close/>
              </a:path>
              <a:path w="87629" h="282575">
                <a:moveTo>
                  <a:pt x="25726" y="9523"/>
                </a:moveTo>
                <a:lnTo>
                  <a:pt x="30308" y="13311"/>
                </a:lnTo>
                <a:lnTo>
                  <a:pt x="30769" y="18277"/>
                </a:lnTo>
                <a:lnTo>
                  <a:pt x="30859" y="19572"/>
                </a:lnTo>
                <a:lnTo>
                  <a:pt x="23916" y="27934"/>
                </a:lnTo>
                <a:lnTo>
                  <a:pt x="23511" y="27972"/>
                </a:lnTo>
                <a:lnTo>
                  <a:pt x="26365" y="39964"/>
                </a:lnTo>
                <a:lnTo>
                  <a:pt x="25288" y="41800"/>
                </a:lnTo>
                <a:lnTo>
                  <a:pt x="26407" y="43762"/>
                </a:lnTo>
                <a:lnTo>
                  <a:pt x="28102" y="37571"/>
                </a:lnTo>
                <a:lnTo>
                  <a:pt x="37870" y="31881"/>
                </a:lnTo>
                <a:lnTo>
                  <a:pt x="43197" y="31881"/>
                </a:lnTo>
                <a:lnTo>
                  <a:pt x="39786" y="26276"/>
                </a:lnTo>
                <a:lnTo>
                  <a:pt x="32787" y="16546"/>
                </a:lnTo>
                <a:lnTo>
                  <a:pt x="29679" y="12487"/>
                </a:lnTo>
                <a:lnTo>
                  <a:pt x="25726" y="9523"/>
                </a:lnTo>
                <a:close/>
              </a:path>
              <a:path w="87629" h="282575">
                <a:moveTo>
                  <a:pt x="47043" y="38466"/>
                </a:moveTo>
                <a:lnTo>
                  <a:pt x="49880" y="43691"/>
                </a:lnTo>
                <a:lnTo>
                  <a:pt x="47043" y="38466"/>
                </a:lnTo>
                <a:close/>
              </a:path>
              <a:path w="87629" h="282575">
                <a:moveTo>
                  <a:pt x="15763" y="26914"/>
                </a:moveTo>
                <a:lnTo>
                  <a:pt x="17489" y="29669"/>
                </a:lnTo>
                <a:lnTo>
                  <a:pt x="22845" y="37571"/>
                </a:lnTo>
                <a:lnTo>
                  <a:pt x="25288" y="41800"/>
                </a:lnTo>
                <a:lnTo>
                  <a:pt x="26365" y="39964"/>
                </a:lnTo>
                <a:lnTo>
                  <a:pt x="23639" y="28512"/>
                </a:lnTo>
                <a:lnTo>
                  <a:pt x="17688" y="28512"/>
                </a:lnTo>
                <a:lnTo>
                  <a:pt x="15763" y="26914"/>
                </a:lnTo>
                <a:close/>
              </a:path>
              <a:path w="87629" h="282575">
                <a:moveTo>
                  <a:pt x="43197" y="31881"/>
                </a:moveTo>
                <a:lnTo>
                  <a:pt x="37870" y="31881"/>
                </a:lnTo>
                <a:lnTo>
                  <a:pt x="44176" y="33545"/>
                </a:lnTo>
                <a:lnTo>
                  <a:pt x="47040" y="38461"/>
                </a:lnTo>
                <a:lnTo>
                  <a:pt x="43197" y="31881"/>
                </a:lnTo>
                <a:close/>
              </a:path>
              <a:path w="87629" h="282575">
                <a:moveTo>
                  <a:pt x="20533" y="15341"/>
                </a:moveTo>
                <a:lnTo>
                  <a:pt x="18467" y="17511"/>
                </a:lnTo>
                <a:lnTo>
                  <a:pt x="17274" y="19572"/>
                </a:lnTo>
                <a:lnTo>
                  <a:pt x="15342" y="21112"/>
                </a:lnTo>
                <a:lnTo>
                  <a:pt x="10542" y="22579"/>
                </a:lnTo>
                <a:lnTo>
                  <a:pt x="17688" y="28512"/>
                </a:lnTo>
                <a:lnTo>
                  <a:pt x="23511" y="27972"/>
                </a:lnTo>
                <a:lnTo>
                  <a:pt x="20533" y="15341"/>
                </a:lnTo>
                <a:close/>
              </a:path>
              <a:path w="87629" h="282575">
                <a:moveTo>
                  <a:pt x="23511" y="27972"/>
                </a:moveTo>
                <a:lnTo>
                  <a:pt x="17688" y="28512"/>
                </a:lnTo>
                <a:lnTo>
                  <a:pt x="23639" y="28512"/>
                </a:lnTo>
                <a:lnTo>
                  <a:pt x="23511" y="27972"/>
                </a:lnTo>
                <a:close/>
              </a:path>
              <a:path w="87629" h="282575">
                <a:moveTo>
                  <a:pt x="21361" y="6250"/>
                </a:moveTo>
                <a:lnTo>
                  <a:pt x="20687" y="6347"/>
                </a:lnTo>
                <a:lnTo>
                  <a:pt x="21981" y="7579"/>
                </a:lnTo>
                <a:lnTo>
                  <a:pt x="22129" y="13666"/>
                </a:lnTo>
                <a:lnTo>
                  <a:pt x="20533" y="15341"/>
                </a:lnTo>
                <a:lnTo>
                  <a:pt x="23511" y="27972"/>
                </a:lnTo>
                <a:lnTo>
                  <a:pt x="23916" y="27934"/>
                </a:lnTo>
                <a:lnTo>
                  <a:pt x="30859" y="19572"/>
                </a:lnTo>
                <a:lnTo>
                  <a:pt x="30308" y="13311"/>
                </a:lnTo>
                <a:lnTo>
                  <a:pt x="25716" y="9515"/>
                </a:lnTo>
                <a:lnTo>
                  <a:pt x="21361" y="6250"/>
                </a:lnTo>
                <a:close/>
              </a:path>
              <a:path w="87629" h="282575">
                <a:moveTo>
                  <a:pt x="13491" y="25027"/>
                </a:moveTo>
                <a:close/>
              </a:path>
              <a:path w="87629" h="282575">
                <a:moveTo>
                  <a:pt x="10542" y="22579"/>
                </a:moveTo>
                <a:lnTo>
                  <a:pt x="13491" y="25027"/>
                </a:lnTo>
                <a:lnTo>
                  <a:pt x="10542" y="22579"/>
                </a:lnTo>
                <a:close/>
              </a:path>
              <a:path w="87629" h="282575">
                <a:moveTo>
                  <a:pt x="1968" y="15460"/>
                </a:moveTo>
                <a:lnTo>
                  <a:pt x="1301" y="15460"/>
                </a:lnTo>
                <a:lnTo>
                  <a:pt x="2849" y="20533"/>
                </a:lnTo>
                <a:lnTo>
                  <a:pt x="8101" y="23325"/>
                </a:lnTo>
                <a:lnTo>
                  <a:pt x="10542" y="22579"/>
                </a:lnTo>
                <a:lnTo>
                  <a:pt x="1968" y="15460"/>
                </a:lnTo>
                <a:close/>
              </a:path>
              <a:path w="87629" h="282575">
                <a:moveTo>
                  <a:pt x="10542" y="22579"/>
                </a:moveTo>
                <a:lnTo>
                  <a:pt x="8101" y="23325"/>
                </a:lnTo>
                <a:lnTo>
                  <a:pt x="11441" y="23325"/>
                </a:lnTo>
                <a:lnTo>
                  <a:pt x="10542" y="22579"/>
                </a:lnTo>
                <a:close/>
              </a:path>
              <a:path w="87629" h="282575">
                <a:moveTo>
                  <a:pt x="18533" y="6655"/>
                </a:moveTo>
                <a:lnTo>
                  <a:pt x="15170" y="7136"/>
                </a:lnTo>
                <a:lnTo>
                  <a:pt x="8929" y="15460"/>
                </a:lnTo>
                <a:lnTo>
                  <a:pt x="8836" y="16546"/>
                </a:lnTo>
                <a:lnTo>
                  <a:pt x="9440" y="21664"/>
                </a:lnTo>
                <a:lnTo>
                  <a:pt x="10542" y="22579"/>
                </a:lnTo>
                <a:lnTo>
                  <a:pt x="15342" y="21112"/>
                </a:lnTo>
                <a:lnTo>
                  <a:pt x="17274" y="19572"/>
                </a:lnTo>
                <a:lnTo>
                  <a:pt x="18474" y="17503"/>
                </a:lnTo>
                <a:lnTo>
                  <a:pt x="20420" y="15460"/>
                </a:lnTo>
                <a:lnTo>
                  <a:pt x="20455" y="15004"/>
                </a:lnTo>
                <a:lnTo>
                  <a:pt x="18533" y="6655"/>
                </a:lnTo>
                <a:close/>
              </a:path>
              <a:path w="87629" h="282575">
                <a:moveTo>
                  <a:pt x="13263" y="2510"/>
                </a:moveTo>
                <a:lnTo>
                  <a:pt x="4194" y="4598"/>
                </a:lnTo>
                <a:lnTo>
                  <a:pt x="736" y="9213"/>
                </a:lnTo>
                <a:lnTo>
                  <a:pt x="1418" y="15004"/>
                </a:lnTo>
                <a:lnTo>
                  <a:pt x="9439" y="21663"/>
                </a:lnTo>
                <a:lnTo>
                  <a:pt x="8836" y="16546"/>
                </a:lnTo>
                <a:lnTo>
                  <a:pt x="8929" y="15460"/>
                </a:lnTo>
                <a:lnTo>
                  <a:pt x="15170" y="7136"/>
                </a:lnTo>
                <a:lnTo>
                  <a:pt x="18533" y="6655"/>
                </a:lnTo>
                <a:lnTo>
                  <a:pt x="18305" y="5665"/>
                </a:lnTo>
                <a:lnTo>
                  <a:pt x="13263" y="2510"/>
                </a:lnTo>
                <a:close/>
              </a:path>
              <a:path w="87629" h="282575">
                <a:moveTo>
                  <a:pt x="4194" y="4598"/>
                </a:moveTo>
                <a:lnTo>
                  <a:pt x="3154" y="4838"/>
                </a:lnTo>
                <a:lnTo>
                  <a:pt x="341" y="9333"/>
                </a:lnTo>
                <a:lnTo>
                  <a:pt x="287" y="11111"/>
                </a:lnTo>
                <a:lnTo>
                  <a:pt x="1328" y="15550"/>
                </a:lnTo>
                <a:lnTo>
                  <a:pt x="1968" y="15460"/>
                </a:lnTo>
                <a:lnTo>
                  <a:pt x="1418" y="15004"/>
                </a:lnTo>
                <a:lnTo>
                  <a:pt x="736" y="9213"/>
                </a:lnTo>
                <a:lnTo>
                  <a:pt x="4194" y="4598"/>
                </a:lnTo>
                <a:close/>
              </a:path>
              <a:path w="87629" h="282575">
                <a:moveTo>
                  <a:pt x="1300" y="15460"/>
                </a:moveTo>
                <a:close/>
              </a:path>
              <a:path w="87629" h="282575">
                <a:moveTo>
                  <a:pt x="287" y="11111"/>
                </a:moveTo>
                <a:lnTo>
                  <a:pt x="407" y="12542"/>
                </a:lnTo>
                <a:lnTo>
                  <a:pt x="1300" y="15460"/>
                </a:lnTo>
                <a:lnTo>
                  <a:pt x="287" y="11111"/>
                </a:lnTo>
                <a:close/>
              </a:path>
              <a:path w="87629" h="282575">
                <a:moveTo>
                  <a:pt x="20687" y="6347"/>
                </a:moveTo>
                <a:lnTo>
                  <a:pt x="18533" y="6655"/>
                </a:lnTo>
                <a:lnTo>
                  <a:pt x="20533" y="15341"/>
                </a:lnTo>
                <a:lnTo>
                  <a:pt x="22129" y="13666"/>
                </a:lnTo>
                <a:lnTo>
                  <a:pt x="21981" y="7579"/>
                </a:lnTo>
                <a:lnTo>
                  <a:pt x="20687" y="6347"/>
                </a:lnTo>
                <a:close/>
              </a:path>
              <a:path w="87629" h="282575">
                <a:moveTo>
                  <a:pt x="161" y="9621"/>
                </a:moveTo>
                <a:lnTo>
                  <a:pt x="0" y="9879"/>
                </a:lnTo>
                <a:lnTo>
                  <a:pt x="287" y="11111"/>
                </a:lnTo>
                <a:lnTo>
                  <a:pt x="161" y="9621"/>
                </a:lnTo>
                <a:close/>
              </a:path>
              <a:path w="87629" h="282575">
                <a:moveTo>
                  <a:pt x="7805" y="226"/>
                </a:moveTo>
                <a:lnTo>
                  <a:pt x="3455" y="2455"/>
                </a:lnTo>
                <a:lnTo>
                  <a:pt x="195" y="9213"/>
                </a:lnTo>
                <a:lnTo>
                  <a:pt x="161" y="9621"/>
                </a:lnTo>
                <a:lnTo>
                  <a:pt x="3154" y="4838"/>
                </a:lnTo>
                <a:lnTo>
                  <a:pt x="4194" y="4598"/>
                </a:lnTo>
                <a:lnTo>
                  <a:pt x="6995" y="862"/>
                </a:lnTo>
                <a:lnTo>
                  <a:pt x="9531" y="499"/>
                </a:lnTo>
                <a:lnTo>
                  <a:pt x="7805" y="226"/>
                </a:lnTo>
                <a:close/>
              </a:path>
              <a:path w="87629" h="282575">
                <a:moveTo>
                  <a:pt x="21361" y="6250"/>
                </a:moveTo>
                <a:lnTo>
                  <a:pt x="25716" y="9515"/>
                </a:lnTo>
                <a:lnTo>
                  <a:pt x="21361" y="6250"/>
                </a:lnTo>
                <a:close/>
              </a:path>
              <a:path w="87629" h="282575">
                <a:moveTo>
                  <a:pt x="16372" y="2510"/>
                </a:moveTo>
                <a:lnTo>
                  <a:pt x="13263" y="2510"/>
                </a:lnTo>
                <a:lnTo>
                  <a:pt x="18305" y="5665"/>
                </a:lnTo>
                <a:lnTo>
                  <a:pt x="18533" y="6655"/>
                </a:lnTo>
                <a:lnTo>
                  <a:pt x="20687" y="6347"/>
                </a:lnTo>
                <a:lnTo>
                  <a:pt x="17862" y="3656"/>
                </a:lnTo>
                <a:lnTo>
                  <a:pt x="17273" y="3186"/>
                </a:lnTo>
                <a:lnTo>
                  <a:pt x="16372" y="2510"/>
                </a:lnTo>
                <a:close/>
              </a:path>
              <a:path w="87629" h="282575">
                <a:moveTo>
                  <a:pt x="17275" y="3188"/>
                </a:moveTo>
                <a:lnTo>
                  <a:pt x="17862" y="3656"/>
                </a:lnTo>
                <a:lnTo>
                  <a:pt x="20687" y="6347"/>
                </a:lnTo>
                <a:lnTo>
                  <a:pt x="21361" y="6250"/>
                </a:lnTo>
                <a:lnTo>
                  <a:pt x="17275" y="3188"/>
                </a:lnTo>
                <a:close/>
              </a:path>
              <a:path w="87629" h="282575">
                <a:moveTo>
                  <a:pt x="9531" y="499"/>
                </a:moveTo>
                <a:lnTo>
                  <a:pt x="6995" y="862"/>
                </a:lnTo>
                <a:lnTo>
                  <a:pt x="4194" y="4598"/>
                </a:lnTo>
                <a:lnTo>
                  <a:pt x="13263" y="2510"/>
                </a:lnTo>
                <a:lnTo>
                  <a:pt x="16372" y="2510"/>
                </a:lnTo>
                <a:lnTo>
                  <a:pt x="15745" y="2041"/>
                </a:lnTo>
                <a:lnTo>
                  <a:pt x="13991" y="1205"/>
                </a:lnTo>
                <a:lnTo>
                  <a:pt x="9531" y="499"/>
                </a:lnTo>
                <a:close/>
              </a:path>
              <a:path w="87629" h="282575">
                <a:moveTo>
                  <a:pt x="13022" y="0"/>
                </a:moveTo>
                <a:lnTo>
                  <a:pt x="9531" y="499"/>
                </a:lnTo>
                <a:lnTo>
                  <a:pt x="13991" y="1205"/>
                </a:lnTo>
                <a:lnTo>
                  <a:pt x="15745" y="2041"/>
                </a:lnTo>
                <a:lnTo>
                  <a:pt x="13022" y="0"/>
                </a:lnTo>
                <a:close/>
              </a:path>
            </a:pathLst>
          </a:custGeom>
          <a:solidFill>
            <a:srgbClr val="0346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5" name="object 9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32082" y="5280826"/>
            <a:ext cx="554355" cy="600039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842356" y="3259918"/>
            <a:ext cx="166234" cy="204660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4751967" y="1415697"/>
            <a:ext cx="4302854" cy="3221869"/>
            <a:chOff x="4724400" y="1404388"/>
            <a:chExt cx="4302854" cy="3221869"/>
          </a:xfrm>
        </p:grpSpPr>
        <p:sp>
          <p:nvSpPr>
            <p:cNvPr id="98" name="object 98"/>
            <p:cNvSpPr/>
            <p:nvPr/>
          </p:nvSpPr>
          <p:spPr>
            <a:xfrm>
              <a:off x="4724400" y="1676438"/>
              <a:ext cx="2933700" cy="19050"/>
            </a:xfrm>
            <a:custGeom>
              <a:avLst/>
              <a:gdLst/>
              <a:ahLst/>
              <a:cxnLst/>
              <a:rect l="l" t="t" r="r" b="b"/>
              <a:pathLst>
                <a:path w="2933700" h="19050">
                  <a:moveTo>
                    <a:pt x="0" y="18977"/>
                  </a:moveTo>
                  <a:lnTo>
                    <a:pt x="2933579" y="18977"/>
                  </a:lnTo>
                  <a:lnTo>
                    <a:pt x="2933579" y="0"/>
                  </a:lnTo>
                  <a:lnTo>
                    <a:pt x="0" y="0"/>
                  </a:lnTo>
                  <a:lnTo>
                    <a:pt x="0" y="18977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729146" y="1681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488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29146" y="1700096"/>
              <a:ext cx="0" cy="276860"/>
            </a:xfrm>
            <a:custGeom>
              <a:avLst/>
              <a:gdLst/>
              <a:ahLst/>
              <a:cxnLst/>
              <a:rect l="l" t="t" r="r" b="b"/>
              <a:pathLst>
                <a:path h="276860">
                  <a:moveTo>
                    <a:pt x="0" y="0"/>
                  </a:moveTo>
                  <a:lnTo>
                    <a:pt x="0" y="276439"/>
                  </a:lnTo>
                </a:path>
              </a:pathLst>
            </a:custGeom>
            <a:ln w="9493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24400" y="1695415"/>
              <a:ext cx="9525" cy="286385"/>
            </a:xfrm>
            <a:custGeom>
              <a:avLst/>
              <a:gdLst/>
              <a:ahLst/>
              <a:cxnLst/>
              <a:rect l="l" t="t" r="r" b="b"/>
              <a:pathLst>
                <a:path w="9525" h="286385">
                  <a:moveTo>
                    <a:pt x="9493" y="0"/>
                  </a:moveTo>
                  <a:lnTo>
                    <a:pt x="0" y="0"/>
                  </a:lnTo>
                  <a:lnTo>
                    <a:pt x="0" y="285929"/>
                  </a:lnTo>
                  <a:lnTo>
                    <a:pt x="9493" y="285929"/>
                  </a:lnTo>
                  <a:lnTo>
                    <a:pt x="9493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195924" y="1681119"/>
              <a:ext cx="2038350" cy="0"/>
            </a:xfrm>
            <a:custGeom>
              <a:avLst/>
              <a:gdLst/>
              <a:ahLst/>
              <a:cxnLst/>
              <a:rect l="l" t="t" r="r" b="b"/>
              <a:pathLst>
                <a:path w="2038350">
                  <a:moveTo>
                    <a:pt x="0" y="0"/>
                  </a:moveTo>
                  <a:lnTo>
                    <a:pt x="0" y="0"/>
                  </a:lnTo>
                </a:path>
                <a:path w="2038350">
                  <a:moveTo>
                    <a:pt x="600007" y="0"/>
                  </a:moveTo>
                  <a:lnTo>
                    <a:pt x="600007" y="0"/>
                  </a:lnTo>
                </a:path>
                <a:path w="2038350">
                  <a:moveTo>
                    <a:pt x="1200014" y="0"/>
                  </a:moveTo>
                  <a:lnTo>
                    <a:pt x="1200014" y="0"/>
                  </a:lnTo>
                </a:path>
                <a:path w="2038350">
                  <a:moveTo>
                    <a:pt x="1619006" y="0"/>
                  </a:moveTo>
                  <a:lnTo>
                    <a:pt x="1619006" y="0"/>
                  </a:lnTo>
                </a:path>
                <a:path w="2038350">
                  <a:moveTo>
                    <a:pt x="2037998" y="0"/>
                  </a:moveTo>
                  <a:lnTo>
                    <a:pt x="2037998" y="0"/>
                  </a:lnTo>
                </a:path>
              </a:pathLst>
            </a:custGeom>
            <a:ln w="9491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729146" y="1986025"/>
              <a:ext cx="2924175" cy="0"/>
            </a:xfrm>
            <a:custGeom>
              <a:avLst/>
              <a:gdLst/>
              <a:ahLst/>
              <a:cxnLst/>
              <a:rect l="l" t="t" r="r" b="b"/>
              <a:pathLst>
                <a:path w="2924175">
                  <a:moveTo>
                    <a:pt x="0" y="0"/>
                  </a:moveTo>
                  <a:lnTo>
                    <a:pt x="2924148" y="0"/>
                  </a:lnTo>
                </a:path>
              </a:pathLst>
            </a:custGeom>
            <a:ln w="9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724400" y="1981344"/>
              <a:ext cx="2933700" cy="9525"/>
            </a:xfrm>
            <a:custGeom>
              <a:avLst/>
              <a:gdLst/>
              <a:ahLst/>
              <a:cxnLst/>
              <a:rect l="l" t="t" r="r" b="b"/>
              <a:pathLst>
                <a:path w="2933700" h="9525">
                  <a:moveTo>
                    <a:pt x="2933579" y="0"/>
                  </a:moveTo>
                  <a:lnTo>
                    <a:pt x="0" y="0"/>
                  </a:lnTo>
                  <a:lnTo>
                    <a:pt x="0" y="9488"/>
                  </a:lnTo>
                  <a:lnTo>
                    <a:pt x="2933579" y="9488"/>
                  </a:lnTo>
                  <a:lnTo>
                    <a:pt x="29335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53295" y="168111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488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53295" y="1700096"/>
              <a:ext cx="0" cy="276860"/>
            </a:xfrm>
            <a:custGeom>
              <a:avLst/>
              <a:gdLst/>
              <a:ahLst/>
              <a:cxnLst/>
              <a:rect l="l" t="t" r="r" b="b"/>
              <a:pathLst>
                <a:path h="276860">
                  <a:moveTo>
                    <a:pt x="0" y="0"/>
                  </a:moveTo>
                  <a:lnTo>
                    <a:pt x="0" y="276439"/>
                  </a:lnTo>
                </a:path>
              </a:pathLst>
            </a:custGeom>
            <a:ln w="9493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648484" y="1695415"/>
              <a:ext cx="9525" cy="286385"/>
            </a:xfrm>
            <a:custGeom>
              <a:avLst/>
              <a:gdLst/>
              <a:ahLst/>
              <a:cxnLst/>
              <a:rect l="l" t="t" r="r" b="b"/>
              <a:pathLst>
                <a:path w="9525" h="286385">
                  <a:moveTo>
                    <a:pt x="9494" y="0"/>
                  </a:moveTo>
                  <a:lnTo>
                    <a:pt x="0" y="0"/>
                  </a:lnTo>
                  <a:lnTo>
                    <a:pt x="0" y="285929"/>
                  </a:lnTo>
                  <a:lnTo>
                    <a:pt x="9494" y="285929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405432" y="2233745"/>
              <a:ext cx="409575" cy="0"/>
            </a:xfrm>
            <a:custGeom>
              <a:avLst/>
              <a:gdLst/>
              <a:ahLst/>
              <a:cxnLst/>
              <a:rect l="l" t="t" r="r" b="b"/>
              <a:pathLst>
                <a:path w="409575">
                  <a:moveTo>
                    <a:pt x="0" y="0"/>
                  </a:moveTo>
                  <a:lnTo>
                    <a:pt x="125707" y="0"/>
                  </a:lnTo>
                </a:path>
                <a:path w="409575">
                  <a:moveTo>
                    <a:pt x="291962" y="0"/>
                  </a:moveTo>
                  <a:lnTo>
                    <a:pt x="409498" y="0"/>
                  </a:lnTo>
                </a:path>
              </a:pathLst>
            </a:custGeom>
            <a:ln w="9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400749" y="2228938"/>
              <a:ext cx="419100" cy="9525"/>
            </a:xfrm>
            <a:custGeom>
              <a:avLst/>
              <a:gdLst/>
              <a:ahLst/>
              <a:cxnLst/>
              <a:rect l="l" t="t" r="r" b="b"/>
              <a:pathLst>
                <a:path w="419100" h="9525">
                  <a:moveTo>
                    <a:pt x="130390" y="0"/>
                  </a:moveTo>
                  <a:lnTo>
                    <a:pt x="0" y="0"/>
                  </a:lnTo>
                  <a:lnTo>
                    <a:pt x="0" y="9499"/>
                  </a:lnTo>
                  <a:lnTo>
                    <a:pt x="130390" y="9499"/>
                  </a:lnTo>
                  <a:lnTo>
                    <a:pt x="130390" y="0"/>
                  </a:lnTo>
                  <a:close/>
                </a:path>
                <a:path w="419100" h="9525">
                  <a:moveTo>
                    <a:pt x="418985" y="0"/>
                  </a:moveTo>
                  <a:lnTo>
                    <a:pt x="296633" y="0"/>
                  </a:lnTo>
                  <a:lnTo>
                    <a:pt x="296633" y="9499"/>
                  </a:lnTo>
                  <a:lnTo>
                    <a:pt x="418985" y="9499"/>
                  </a:lnTo>
                  <a:lnTo>
                    <a:pt x="4189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05432" y="2481339"/>
              <a:ext cx="409575" cy="0"/>
            </a:xfrm>
            <a:custGeom>
              <a:avLst/>
              <a:gdLst/>
              <a:ahLst/>
              <a:cxnLst/>
              <a:rect l="l" t="t" r="r" b="b"/>
              <a:pathLst>
                <a:path w="409575">
                  <a:moveTo>
                    <a:pt x="0" y="0"/>
                  </a:moveTo>
                  <a:lnTo>
                    <a:pt x="125707" y="0"/>
                  </a:lnTo>
                </a:path>
                <a:path w="409575">
                  <a:moveTo>
                    <a:pt x="291962" y="0"/>
                  </a:moveTo>
                  <a:lnTo>
                    <a:pt x="409498" y="0"/>
                  </a:lnTo>
                </a:path>
              </a:pathLst>
            </a:custGeom>
            <a:ln w="9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400749" y="2476601"/>
              <a:ext cx="419100" cy="10160"/>
            </a:xfrm>
            <a:custGeom>
              <a:avLst/>
              <a:gdLst/>
              <a:ahLst/>
              <a:cxnLst/>
              <a:rect l="l" t="t" r="r" b="b"/>
              <a:pathLst>
                <a:path w="419100" h="10160">
                  <a:moveTo>
                    <a:pt x="130390" y="0"/>
                  </a:moveTo>
                  <a:lnTo>
                    <a:pt x="0" y="0"/>
                  </a:lnTo>
                  <a:lnTo>
                    <a:pt x="0" y="9804"/>
                  </a:lnTo>
                  <a:lnTo>
                    <a:pt x="130390" y="9804"/>
                  </a:lnTo>
                  <a:lnTo>
                    <a:pt x="130390" y="0"/>
                  </a:lnTo>
                  <a:close/>
                </a:path>
                <a:path w="419100" h="10160">
                  <a:moveTo>
                    <a:pt x="418985" y="0"/>
                  </a:moveTo>
                  <a:lnTo>
                    <a:pt x="296633" y="0"/>
                  </a:lnTo>
                  <a:lnTo>
                    <a:pt x="296633" y="9804"/>
                  </a:lnTo>
                  <a:lnTo>
                    <a:pt x="418985" y="9804"/>
                  </a:lnTo>
                  <a:lnTo>
                    <a:pt x="4189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814930" y="1995514"/>
              <a:ext cx="0" cy="734060"/>
            </a:xfrm>
            <a:custGeom>
              <a:avLst/>
              <a:gdLst/>
              <a:ahLst/>
              <a:cxnLst/>
              <a:rect l="l" t="t" r="r" b="b"/>
              <a:pathLst>
                <a:path h="734060">
                  <a:moveTo>
                    <a:pt x="0" y="0"/>
                  </a:moveTo>
                  <a:lnTo>
                    <a:pt x="0" y="733824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10246" y="1990794"/>
              <a:ext cx="9525" cy="743585"/>
            </a:xfrm>
            <a:custGeom>
              <a:avLst/>
              <a:gdLst/>
              <a:ahLst/>
              <a:cxnLst/>
              <a:rect l="l" t="t" r="r" b="b"/>
              <a:pathLst>
                <a:path w="9525" h="743585">
                  <a:moveTo>
                    <a:pt x="9494" y="0"/>
                  </a:moveTo>
                  <a:lnTo>
                    <a:pt x="0" y="0"/>
                  </a:lnTo>
                  <a:lnTo>
                    <a:pt x="1" y="743287"/>
                  </a:lnTo>
                  <a:lnTo>
                    <a:pt x="9494" y="74328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405432" y="2729338"/>
              <a:ext cx="828675" cy="0"/>
            </a:xfrm>
            <a:custGeom>
              <a:avLst/>
              <a:gdLst/>
              <a:ahLst/>
              <a:cxnLst/>
              <a:rect l="l" t="t" r="r" b="b"/>
              <a:pathLst>
                <a:path w="828675">
                  <a:moveTo>
                    <a:pt x="0" y="0"/>
                  </a:moveTo>
                  <a:lnTo>
                    <a:pt x="125707" y="0"/>
                  </a:lnTo>
                </a:path>
                <a:path w="828675">
                  <a:moveTo>
                    <a:pt x="291962" y="0"/>
                  </a:moveTo>
                  <a:lnTo>
                    <a:pt x="828490" y="0"/>
                  </a:lnTo>
                </a:path>
              </a:pathLst>
            </a:custGeom>
            <a:ln w="9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00749" y="2724594"/>
              <a:ext cx="838200" cy="9525"/>
            </a:xfrm>
            <a:custGeom>
              <a:avLst/>
              <a:gdLst/>
              <a:ahLst/>
              <a:cxnLst/>
              <a:rect l="l" t="t" r="r" b="b"/>
              <a:pathLst>
                <a:path w="838200" h="9525">
                  <a:moveTo>
                    <a:pt x="130390" y="0"/>
                  </a:moveTo>
                  <a:lnTo>
                    <a:pt x="0" y="0"/>
                  </a:lnTo>
                  <a:lnTo>
                    <a:pt x="0" y="9499"/>
                  </a:lnTo>
                  <a:lnTo>
                    <a:pt x="130390" y="9499"/>
                  </a:lnTo>
                  <a:lnTo>
                    <a:pt x="130390" y="0"/>
                  </a:lnTo>
                  <a:close/>
                </a:path>
                <a:path w="838200" h="9525">
                  <a:moveTo>
                    <a:pt x="837984" y="0"/>
                  </a:moveTo>
                  <a:lnTo>
                    <a:pt x="296633" y="0"/>
                  </a:lnTo>
                  <a:lnTo>
                    <a:pt x="296633" y="9499"/>
                  </a:lnTo>
                  <a:lnTo>
                    <a:pt x="837984" y="9499"/>
                  </a:lnTo>
                  <a:lnTo>
                    <a:pt x="837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405432" y="2976995"/>
              <a:ext cx="828675" cy="0"/>
            </a:xfrm>
            <a:custGeom>
              <a:avLst/>
              <a:gdLst/>
              <a:ahLst/>
              <a:cxnLst/>
              <a:rect l="l" t="t" r="r" b="b"/>
              <a:pathLst>
                <a:path w="828675">
                  <a:moveTo>
                    <a:pt x="0" y="0"/>
                  </a:moveTo>
                  <a:lnTo>
                    <a:pt x="125707" y="0"/>
                  </a:lnTo>
                </a:path>
                <a:path w="828675">
                  <a:moveTo>
                    <a:pt x="291962" y="0"/>
                  </a:moveTo>
                  <a:lnTo>
                    <a:pt x="828490" y="0"/>
                  </a:lnTo>
                </a:path>
              </a:pathLst>
            </a:custGeom>
            <a:ln w="9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400749" y="2972257"/>
              <a:ext cx="838200" cy="9525"/>
            </a:xfrm>
            <a:custGeom>
              <a:avLst/>
              <a:gdLst/>
              <a:ahLst/>
              <a:cxnLst/>
              <a:rect l="l" t="t" r="r" b="b"/>
              <a:pathLst>
                <a:path w="838200" h="9525">
                  <a:moveTo>
                    <a:pt x="130390" y="0"/>
                  </a:moveTo>
                  <a:lnTo>
                    <a:pt x="0" y="0"/>
                  </a:lnTo>
                  <a:lnTo>
                    <a:pt x="0" y="9486"/>
                  </a:lnTo>
                  <a:lnTo>
                    <a:pt x="130390" y="9486"/>
                  </a:lnTo>
                  <a:lnTo>
                    <a:pt x="130390" y="0"/>
                  </a:lnTo>
                  <a:close/>
                </a:path>
                <a:path w="838200" h="9525">
                  <a:moveTo>
                    <a:pt x="837984" y="0"/>
                  </a:moveTo>
                  <a:lnTo>
                    <a:pt x="296633" y="0"/>
                  </a:lnTo>
                  <a:lnTo>
                    <a:pt x="296633" y="9486"/>
                  </a:lnTo>
                  <a:lnTo>
                    <a:pt x="837984" y="9486"/>
                  </a:lnTo>
                  <a:lnTo>
                    <a:pt x="837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233923" y="2738827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0"/>
                  </a:moveTo>
                  <a:lnTo>
                    <a:pt x="0" y="238168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229240" y="2734082"/>
              <a:ext cx="9525" cy="248285"/>
            </a:xfrm>
            <a:custGeom>
              <a:avLst/>
              <a:gdLst/>
              <a:ahLst/>
              <a:cxnLst/>
              <a:rect l="l" t="t" r="r" b="b"/>
              <a:pathLst>
                <a:path w="9525" h="248285">
                  <a:moveTo>
                    <a:pt x="9493" y="0"/>
                  </a:moveTo>
                  <a:lnTo>
                    <a:pt x="0" y="0"/>
                  </a:lnTo>
                  <a:lnTo>
                    <a:pt x="0" y="247657"/>
                  </a:lnTo>
                  <a:lnTo>
                    <a:pt x="9493" y="247657"/>
                  </a:lnTo>
                  <a:lnTo>
                    <a:pt x="94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405432" y="3224652"/>
              <a:ext cx="409575" cy="0"/>
            </a:xfrm>
            <a:custGeom>
              <a:avLst/>
              <a:gdLst/>
              <a:ahLst/>
              <a:cxnLst/>
              <a:rect l="l" t="t" r="r" b="b"/>
              <a:pathLst>
                <a:path w="409575">
                  <a:moveTo>
                    <a:pt x="0" y="0"/>
                  </a:moveTo>
                  <a:lnTo>
                    <a:pt x="125707" y="0"/>
                  </a:lnTo>
                </a:path>
                <a:path w="409575">
                  <a:moveTo>
                    <a:pt x="291962" y="0"/>
                  </a:moveTo>
                  <a:lnTo>
                    <a:pt x="409498" y="0"/>
                  </a:lnTo>
                </a:path>
              </a:pathLst>
            </a:custGeom>
            <a:ln w="9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400749" y="3219919"/>
              <a:ext cx="419100" cy="9525"/>
            </a:xfrm>
            <a:custGeom>
              <a:avLst/>
              <a:gdLst/>
              <a:ahLst/>
              <a:cxnLst/>
              <a:rect l="l" t="t" r="r" b="b"/>
              <a:pathLst>
                <a:path w="419100" h="9525">
                  <a:moveTo>
                    <a:pt x="130390" y="0"/>
                  </a:moveTo>
                  <a:lnTo>
                    <a:pt x="0" y="0"/>
                  </a:lnTo>
                  <a:lnTo>
                    <a:pt x="0" y="9486"/>
                  </a:lnTo>
                  <a:lnTo>
                    <a:pt x="130390" y="9486"/>
                  </a:lnTo>
                  <a:lnTo>
                    <a:pt x="130390" y="0"/>
                  </a:lnTo>
                  <a:close/>
                </a:path>
                <a:path w="419100" h="9525">
                  <a:moveTo>
                    <a:pt x="418985" y="0"/>
                  </a:moveTo>
                  <a:lnTo>
                    <a:pt x="296633" y="0"/>
                  </a:lnTo>
                  <a:lnTo>
                    <a:pt x="296633" y="9486"/>
                  </a:lnTo>
                  <a:lnTo>
                    <a:pt x="418985" y="9486"/>
                  </a:lnTo>
                  <a:lnTo>
                    <a:pt x="4189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814930" y="2986484"/>
              <a:ext cx="0" cy="486409"/>
            </a:xfrm>
            <a:custGeom>
              <a:avLst/>
              <a:gdLst/>
              <a:ahLst/>
              <a:cxnLst/>
              <a:rect l="l" t="t" r="r" b="b"/>
              <a:pathLst>
                <a:path h="486410">
                  <a:moveTo>
                    <a:pt x="0" y="0"/>
                  </a:moveTo>
                  <a:lnTo>
                    <a:pt x="0" y="485825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810248" y="2981740"/>
              <a:ext cx="9525" cy="495934"/>
            </a:xfrm>
            <a:custGeom>
              <a:avLst/>
              <a:gdLst/>
              <a:ahLst/>
              <a:cxnLst/>
              <a:rect l="l" t="t" r="r" b="b"/>
              <a:pathLst>
                <a:path w="9525" h="495935">
                  <a:moveTo>
                    <a:pt x="9493" y="0"/>
                  </a:moveTo>
                  <a:lnTo>
                    <a:pt x="0" y="0"/>
                  </a:lnTo>
                  <a:lnTo>
                    <a:pt x="0" y="495313"/>
                  </a:lnTo>
                  <a:lnTo>
                    <a:pt x="9493" y="495313"/>
                  </a:lnTo>
                  <a:lnTo>
                    <a:pt x="94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405432" y="3472310"/>
              <a:ext cx="1248410" cy="0"/>
            </a:xfrm>
            <a:custGeom>
              <a:avLst/>
              <a:gdLst/>
              <a:ahLst/>
              <a:cxnLst/>
              <a:rect l="l" t="t" r="r" b="b"/>
              <a:pathLst>
                <a:path w="1248409">
                  <a:moveTo>
                    <a:pt x="0" y="0"/>
                  </a:moveTo>
                  <a:lnTo>
                    <a:pt x="125707" y="0"/>
                  </a:lnTo>
                </a:path>
                <a:path w="1248409">
                  <a:moveTo>
                    <a:pt x="291962" y="0"/>
                  </a:moveTo>
                  <a:lnTo>
                    <a:pt x="1247862" y="0"/>
                  </a:lnTo>
                </a:path>
              </a:pathLst>
            </a:custGeom>
            <a:ln w="9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400749" y="3467569"/>
              <a:ext cx="1257300" cy="9525"/>
            </a:xfrm>
            <a:custGeom>
              <a:avLst/>
              <a:gdLst/>
              <a:ahLst/>
              <a:cxnLst/>
              <a:rect l="l" t="t" r="r" b="b"/>
              <a:pathLst>
                <a:path w="1257300" h="9525">
                  <a:moveTo>
                    <a:pt x="130390" y="0"/>
                  </a:moveTo>
                  <a:lnTo>
                    <a:pt x="0" y="0"/>
                  </a:lnTo>
                  <a:lnTo>
                    <a:pt x="0" y="9486"/>
                  </a:lnTo>
                  <a:lnTo>
                    <a:pt x="130390" y="9486"/>
                  </a:lnTo>
                  <a:lnTo>
                    <a:pt x="130390" y="0"/>
                  </a:lnTo>
                  <a:close/>
                </a:path>
                <a:path w="1257300" h="9525">
                  <a:moveTo>
                    <a:pt x="1257287" y="0"/>
                  </a:moveTo>
                  <a:lnTo>
                    <a:pt x="296633" y="0"/>
                  </a:lnTo>
                  <a:lnTo>
                    <a:pt x="296633" y="9486"/>
                  </a:lnTo>
                  <a:lnTo>
                    <a:pt x="1257287" y="9486"/>
                  </a:lnTo>
                  <a:lnTo>
                    <a:pt x="1257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653295" y="1995514"/>
              <a:ext cx="0" cy="1467485"/>
            </a:xfrm>
            <a:custGeom>
              <a:avLst/>
              <a:gdLst/>
              <a:ahLst/>
              <a:cxnLst/>
              <a:rect l="l" t="t" r="r" b="b"/>
              <a:pathLst>
                <a:path h="1467485">
                  <a:moveTo>
                    <a:pt x="0" y="0"/>
                  </a:moveTo>
                  <a:lnTo>
                    <a:pt x="0" y="1467307"/>
                  </a:lnTo>
                </a:path>
              </a:pathLst>
            </a:custGeom>
            <a:ln w="9493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648484" y="1990858"/>
              <a:ext cx="9525" cy="1477010"/>
            </a:xfrm>
            <a:custGeom>
              <a:avLst/>
              <a:gdLst/>
              <a:ahLst/>
              <a:cxnLst/>
              <a:rect l="l" t="t" r="r" b="b"/>
              <a:pathLst>
                <a:path w="9525" h="1477010">
                  <a:moveTo>
                    <a:pt x="9494" y="0"/>
                  </a:moveTo>
                  <a:lnTo>
                    <a:pt x="0" y="0"/>
                  </a:lnTo>
                  <a:lnTo>
                    <a:pt x="0" y="1476707"/>
                  </a:lnTo>
                  <a:lnTo>
                    <a:pt x="9494" y="147670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405432" y="3719967"/>
              <a:ext cx="1248410" cy="0"/>
            </a:xfrm>
            <a:custGeom>
              <a:avLst/>
              <a:gdLst/>
              <a:ahLst/>
              <a:cxnLst/>
              <a:rect l="l" t="t" r="r" b="b"/>
              <a:pathLst>
                <a:path w="1248409">
                  <a:moveTo>
                    <a:pt x="0" y="0"/>
                  </a:moveTo>
                  <a:lnTo>
                    <a:pt x="125707" y="0"/>
                  </a:lnTo>
                </a:path>
                <a:path w="1248409">
                  <a:moveTo>
                    <a:pt x="291962" y="0"/>
                  </a:moveTo>
                  <a:lnTo>
                    <a:pt x="1247862" y="0"/>
                  </a:lnTo>
                </a:path>
              </a:pathLst>
            </a:custGeom>
            <a:ln w="9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400749" y="3715232"/>
              <a:ext cx="1257300" cy="10160"/>
            </a:xfrm>
            <a:custGeom>
              <a:avLst/>
              <a:gdLst/>
              <a:ahLst/>
              <a:cxnLst/>
              <a:rect l="l" t="t" r="r" b="b"/>
              <a:pathLst>
                <a:path w="1257300" h="10160">
                  <a:moveTo>
                    <a:pt x="130390" y="0"/>
                  </a:moveTo>
                  <a:lnTo>
                    <a:pt x="0" y="0"/>
                  </a:lnTo>
                  <a:lnTo>
                    <a:pt x="0" y="9804"/>
                  </a:lnTo>
                  <a:lnTo>
                    <a:pt x="130390" y="9804"/>
                  </a:lnTo>
                  <a:lnTo>
                    <a:pt x="130390" y="0"/>
                  </a:lnTo>
                  <a:close/>
                </a:path>
                <a:path w="1257300" h="10160">
                  <a:moveTo>
                    <a:pt x="1257287" y="0"/>
                  </a:moveTo>
                  <a:lnTo>
                    <a:pt x="296633" y="0"/>
                  </a:lnTo>
                  <a:lnTo>
                    <a:pt x="296633" y="9804"/>
                  </a:lnTo>
                  <a:lnTo>
                    <a:pt x="1257287" y="9804"/>
                  </a:lnTo>
                  <a:lnTo>
                    <a:pt x="1257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653295" y="3481798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0"/>
                  </a:moveTo>
                  <a:lnTo>
                    <a:pt x="0" y="238168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648484" y="3477055"/>
              <a:ext cx="9525" cy="248285"/>
            </a:xfrm>
            <a:custGeom>
              <a:avLst/>
              <a:gdLst/>
              <a:ahLst/>
              <a:cxnLst/>
              <a:rect l="l" t="t" r="r" b="b"/>
              <a:pathLst>
                <a:path w="9525" h="248285">
                  <a:moveTo>
                    <a:pt x="9494" y="0"/>
                  </a:moveTo>
                  <a:lnTo>
                    <a:pt x="0" y="0"/>
                  </a:lnTo>
                  <a:lnTo>
                    <a:pt x="0" y="247972"/>
                  </a:lnTo>
                  <a:lnTo>
                    <a:pt x="9494" y="247972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724400" y="3963199"/>
              <a:ext cx="2933700" cy="19050"/>
            </a:xfrm>
            <a:custGeom>
              <a:avLst/>
              <a:gdLst/>
              <a:ahLst/>
              <a:cxnLst/>
              <a:rect l="l" t="t" r="r" b="b"/>
              <a:pathLst>
                <a:path w="2933700" h="19050">
                  <a:moveTo>
                    <a:pt x="1806740" y="0"/>
                  </a:moveTo>
                  <a:lnTo>
                    <a:pt x="0" y="0"/>
                  </a:lnTo>
                  <a:lnTo>
                    <a:pt x="0" y="18973"/>
                  </a:lnTo>
                  <a:lnTo>
                    <a:pt x="1806740" y="18973"/>
                  </a:lnTo>
                  <a:lnTo>
                    <a:pt x="1806740" y="0"/>
                  </a:lnTo>
                  <a:close/>
                </a:path>
                <a:path w="2933700" h="19050">
                  <a:moveTo>
                    <a:pt x="2933573" y="0"/>
                  </a:moveTo>
                  <a:lnTo>
                    <a:pt x="1972983" y="0"/>
                  </a:lnTo>
                  <a:lnTo>
                    <a:pt x="1972983" y="18973"/>
                  </a:lnTo>
                  <a:lnTo>
                    <a:pt x="2933573" y="18973"/>
                  </a:lnTo>
                  <a:lnTo>
                    <a:pt x="2933573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729146" y="1995514"/>
              <a:ext cx="0" cy="1963420"/>
            </a:xfrm>
            <a:custGeom>
              <a:avLst/>
              <a:gdLst/>
              <a:ahLst/>
              <a:cxnLst/>
              <a:rect l="l" t="t" r="r" b="b"/>
              <a:pathLst>
                <a:path h="1963420">
                  <a:moveTo>
                    <a:pt x="0" y="0"/>
                  </a:moveTo>
                  <a:lnTo>
                    <a:pt x="0" y="1962931"/>
                  </a:lnTo>
                </a:path>
              </a:pathLst>
            </a:custGeom>
            <a:ln w="9493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724400" y="1990788"/>
              <a:ext cx="9525" cy="1972945"/>
            </a:xfrm>
            <a:custGeom>
              <a:avLst/>
              <a:gdLst/>
              <a:ahLst/>
              <a:cxnLst/>
              <a:rect l="l" t="t" r="r" b="b"/>
              <a:pathLst>
                <a:path w="9525" h="1972945">
                  <a:moveTo>
                    <a:pt x="9493" y="0"/>
                  </a:moveTo>
                  <a:lnTo>
                    <a:pt x="0" y="0"/>
                  </a:lnTo>
                  <a:lnTo>
                    <a:pt x="0" y="1972401"/>
                  </a:lnTo>
                  <a:lnTo>
                    <a:pt x="9494" y="1972401"/>
                  </a:lnTo>
                  <a:lnTo>
                    <a:pt x="9493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95938" y="1995514"/>
              <a:ext cx="0" cy="1963420"/>
            </a:xfrm>
            <a:custGeom>
              <a:avLst/>
              <a:gdLst/>
              <a:ahLst/>
              <a:cxnLst/>
              <a:rect l="l" t="t" r="r" b="b"/>
              <a:pathLst>
                <a:path h="1963420">
                  <a:moveTo>
                    <a:pt x="0" y="0"/>
                  </a:moveTo>
                  <a:lnTo>
                    <a:pt x="0" y="1962931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391254" y="1990788"/>
              <a:ext cx="9525" cy="1972945"/>
            </a:xfrm>
            <a:custGeom>
              <a:avLst/>
              <a:gdLst/>
              <a:ahLst/>
              <a:cxnLst/>
              <a:rect l="l" t="t" r="r" b="b"/>
              <a:pathLst>
                <a:path w="9525" h="1972945">
                  <a:moveTo>
                    <a:pt x="9494" y="0"/>
                  </a:moveTo>
                  <a:lnTo>
                    <a:pt x="0" y="0"/>
                  </a:lnTo>
                  <a:lnTo>
                    <a:pt x="1" y="1972401"/>
                  </a:lnTo>
                  <a:lnTo>
                    <a:pt x="9494" y="1972401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814930" y="3729772"/>
              <a:ext cx="0" cy="229235"/>
            </a:xfrm>
            <a:custGeom>
              <a:avLst/>
              <a:gdLst/>
              <a:ahLst/>
              <a:cxnLst/>
              <a:rect l="l" t="t" r="r" b="b"/>
              <a:pathLst>
                <a:path h="229235">
                  <a:moveTo>
                    <a:pt x="0" y="0"/>
                  </a:moveTo>
                  <a:lnTo>
                    <a:pt x="0" y="228673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810248" y="3725021"/>
              <a:ext cx="9525" cy="238760"/>
            </a:xfrm>
            <a:custGeom>
              <a:avLst/>
              <a:gdLst/>
              <a:ahLst/>
              <a:cxnLst/>
              <a:rect l="l" t="t" r="r" b="b"/>
              <a:pathLst>
                <a:path w="9525" h="238760">
                  <a:moveTo>
                    <a:pt x="9493" y="0"/>
                  </a:moveTo>
                  <a:lnTo>
                    <a:pt x="0" y="0"/>
                  </a:lnTo>
                  <a:lnTo>
                    <a:pt x="0" y="238168"/>
                  </a:lnTo>
                  <a:lnTo>
                    <a:pt x="9493" y="238168"/>
                  </a:lnTo>
                  <a:lnTo>
                    <a:pt x="94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64855" y="1446201"/>
              <a:ext cx="631869" cy="21952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79471" y="1448907"/>
              <a:ext cx="347987" cy="19925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67082" y="1404388"/>
              <a:ext cx="324295" cy="209111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98293" y="1878590"/>
              <a:ext cx="1815032" cy="61367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48484" y="3322565"/>
              <a:ext cx="1121925" cy="96828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63749" y="4411887"/>
              <a:ext cx="563505" cy="214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18364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Reh</a:t>
            </a:r>
            <a:r>
              <a:rPr sz="4400" spc="10" dirty="0"/>
              <a:t>a</a:t>
            </a:r>
            <a:r>
              <a:rPr sz="4400" spc="-5" dirty="0"/>
              <a:t>sh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7244" y="1701749"/>
            <a:ext cx="7489825" cy="444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SzPct val="59259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700" spc="-5" dirty="0">
                <a:solidFill>
                  <a:srgbClr val="40458C"/>
                </a:solidFill>
                <a:latin typeface="Tahoma"/>
                <a:cs typeface="Tahoma"/>
              </a:rPr>
              <a:t>Time</a:t>
            </a:r>
            <a:r>
              <a:rPr sz="27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700" spc="-5" dirty="0">
                <a:solidFill>
                  <a:srgbClr val="40458C"/>
                </a:solidFill>
                <a:latin typeface="Tahoma"/>
                <a:cs typeface="Tahoma"/>
              </a:rPr>
              <a:t>to</a:t>
            </a:r>
            <a:r>
              <a:rPr sz="27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700" spc="-5" dirty="0">
                <a:solidFill>
                  <a:srgbClr val="40458C"/>
                </a:solidFill>
                <a:latin typeface="Tahoma"/>
                <a:cs typeface="Tahoma"/>
              </a:rPr>
              <a:t>rehash</a:t>
            </a:r>
            <a:endParaRPr sz="2700">
              <a:latin typeface="Tahoma"/>
              <a:cs typeface="Tahoma"/>
            </a:endParaRPr>
          </a:p>
          <a:p>
            <a:pPr marL="756285" marR="184150" lvl="1" indent="-287020">
              <a:lnSpc>
                <a:spcPct val="80000"/>
              </a:lnSpc>
              <a:spcBef>
                <a:spcPts val="580"/>
              </a:spcBef>
              <a:buSzPct val="6041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When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the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getting</a:t>
            </a:r>
            <a:r>
              <a:rPr sz="2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full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,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operations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are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getting</a:t>
            </a:r>
            <a:r>
              <a:rPr sz="240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slow</a:t>
            </a:r>
            <a:endParaRPr sz="2400">
              <a:latin typeface="Tahoma"/>
              <a:cs typeface="Tahoma"/>
            </a:endParaRPr>
          </a:p>
          <a:p>
            <a:pPr marL="756285" marR="182880" lvl="1" indent="-287020">
              <a:lnSpc>
                <a:spcPct val="80000"/>
              </a:lnSpc>
              <a:spcBef>
                <a:spcPts val="575"/>
              </a:spcBef>
              <a:buSzPct val="6041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For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quadratic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probing,</a:t>
            </a:r>
            <a:r>
              <a:rPr sz="24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insertions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might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fail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when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24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more</a:t>
            </a:r>
            <a:r>
              <a:rPr sz="2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than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 half</a:t>
            </a:r>
            <a:r>
              <a:rPr sz="2400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full</a:t>
            </a:r>
            <a:endParaRPr sz="2400">
              <a:latin typeface="Tahoma"/>
              <a:cs typeface="Tahoma"/>
            </a:endParaRPr>
          </a:p>
          <a:p>
            <a:pPr marL="756285" lvl="1" indent="-287655">
              <a:lnSpc>
                <a:spcPct val="100000"/>
              </a:lnSpc>
              <a:spcBef>
                <a:spcPts val="5"/>
              </a:spcBef>
              <a:buSzPct val="6041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Load</a:t>
            </a:r>
            <a:r>
              <a:rPr sz="2400" spc="-5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factor</a:t>
            </a:r>
            <a:endParaRPr sz="2400">
              <a:latin typeface="Tahoma"/>
              <a:cs typeface="Tahoma"/>
            </a:endParaRPr>
          </a:p>
          <a:p>
            <a:pPr marL="1155065" lvl="2" indent="-229235">
              <a:lnSpc>
                <a:spcPts val="2400"/>
              </a:lnSpc>
              <a:buClr>
                <a:srgbClr val="6F89F7"/>
              </a:buClr>
              <a:buSzPct val="95000"/>
              <a:buFont typeface="Wingdings"/>
              <a:buChar char=""/>
              <a:tabLst>
                <a:tab pos="115570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open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addressing:</a:t>
            </a:r>
            <a:r>
              <a:rPr sz="20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0.5,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closed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addressing:</a:t>
            </a:r>
            <a:r>
              <a:rPr sz="2000" spc="-4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  <a:p>
            <a:pPr marL="354965" indent="-342900" algn="just">
              <a:lnSpc>
                <a:spcPts val="3240"/>
              </a:lnSpc>
              <a:buSzPct val="59259"/>
              <a:buFont typeface="Wingdings"/>
              <a:buChar char=""/>
              <a:tabLst>
                <a:tab pos="355600" algn="l"/>
              </a:tabLst>
            </a:pPr>
            <a:r>
              <a:rPr sz="2700" spc="-5" dirty="0">
                <a:solidFill>
                  <a:srgbClr val="40458C"/>
                </a:solidFill>
                <a:latin typeface="Tahoma"/>
                <a:cs typeface="Tahoma"/>
              </a:rPr>
              <a:t>Rehash</a:t>
            </a:r>
            <a:r>
              <a:rPr sz="2700" spc="-4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700" spc="-5" dirty="0">
                <a:solidFill>
                  <a:srgbClr val="40458C"/>
                </a:solidFill>
                <a:latin typeface="Tahoma"/>
                <a:cs typeface="Tahoma"/>
              </a:rPr>
              <a:t>operation</a:t>
            </a:r>
            <a:endParaRPr sz="2700">
              <a:latin typeface="Tahoma"/>
              <a:cs typeface="Tahoma"/>
            </a:endParaRPr>
          </a:p>
          <a:p>
            <a:pPr marL="756285" marR="59055" lvl="1" indent="-287020" algn="just">
              <a:lnSpc>
                <a:spcPts val="2300"/>
              </a:lnSpc>
              <a:spcBef>
                <a:spcPts val="560"/>
              </a:spcBef>
              <a:buSzPct val="60416"/>
              <a:buFont typeface="Wingdings"/>
              <a:buChar char=""/>
              <a:tabLst>
                <a:tab pos="756920" algn="l"/>
              </a:tabLst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Build another table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about 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twice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as big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with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new </a:t>
            </a:r>
            <a:r>
              <a:rPr sz="2400" spc="-7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C00000"/>
                </a:solidFill>
                <a:latin typeface="Tahoma"/>
                <a:cs typeface="Tahoma"/>
              </a:rPr>
              <a:t>hash</a:t>
            </a:r>
            <a:r>
              <a:rPr sz="2400" spc="-5" dirty="0">
                <a:solidFill>
                  <a:srgbClr val="C00000"/>
                </a:solidFill>
                <a:latin typeface="Tahoma"/>
                <a:cs typeface="Tahoma"/>
              </a:rPr>
              <a:t> function</a:t>
            </a:r>
            <a:endParaRPr sz="2400">
              <a:latin typeface="Tahoma"/>
              <a:cs typeface="Tahoma"/>
            </a:endParaRPr>
          </a:p>
          <a:p>
            <a:pPr marL="756285" marR="5080" lvl="1" indent="-287020" algn="just">
              <a:lnSpc>
                <a:spcPct val="80000"/>
              </a:lnSpc>
              <a:spcBef>
                <a:spcPts val="605"/>
              </a:spcBef>
              <a:buSzPct val="60416"/>
              <a:buFont typeface="Wingdings"/>
              <a:buChar char=""/>
              <a:tabLst>
                <a:tab pos="756920" algn="l"/>
              </a:tabLst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Scan the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original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table, for each key, compute the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new hash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value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and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re-insert the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data in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new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8733" y="6433210"/>
            <a:ext cx="221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16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4528" y="3685976"/>
            <a:ext cx="199829" cy="1321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0801" y="3527035"/>
            <a:ext cx="492191" cy="2950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1890" y="3531496"/>
            <a:ext cx="285758" cy="2436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9447" y="3222767"/>
            <a:ext cx="4453210" cy="12812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22170" y="3253492"/>
            <a:ext cx="371844" cy="2757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04265" y="4861679"/>
            <a:ext cx="606317" cy="685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27362" y="5126803"/>
            <a:ext cx="1726944" cy="8001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200612" y="863348"/>
            <a:ext cx="142240" cy="366395"/>
          </a:xfrm>
          <a:custGeom>
            <a:avLst/>
            <a:gdLst/>
            <a:ahLst/>
            <a:cxnLst/>
            <a:rect l="l" t="t" r="r" b="b"/>
            <a:pathLst>
              <a:path w="142239" h="366394">
                <a:moveTo>
                  <a:pt x="1966" y="319443"/>
                </a:moveTo>
                <a:lnTo>
                  <a:pt x="24500" y="352727"/>
                </a:lnTo>
                <a:lnTo>
                  <a:pt x="66046" y="365387"/>
                </a:lnTo>
                <a:lnTo>
                  <a:pt x="75546" y="365850"/>
                </a:lnTo>
                <a:lnTo>
                  <a:pt x="86523" y="365767"/>
                </a:lnTo>
                <a:lnTo>
                  <a:pt x="126815" y="357668"/>
                </a:lnTo>
                <a:lnTo>
                  <a:pt x="125493" y="349004"/>
                </a:lnTo>
                <a:lnTo>
                  <a:pt x="123050" y="347047"/>
                </a:lnTo>
                <a:lnTo>
                  <a:pt x="95688" y="347047"/>
                </a:lnTo>
                <a:lnTo>
                  <a:pt x="84777" y="346716"/>
                </a:lnTo>
                <a:lnTo>
                  <a:pt x="46693" y="338855"/>
                </a:lnTo>
                <a:lnTo>
                  <a:pt x="28880" y="323847"/>
                </a:lnTo>
                <a:lnTo>
                  <a:pt x="7383" y="323847"/>
                </a:lnTo>
                <a:lnTo>
                  <a:pt x="1966" y="319443"/>
                </a:lnTo>
                <a:close/>
              </a:path>
              <a:path w="142239" h="366394">
                <a:moveTo>
                  <a:pt x="121738" y="345996"/>
                </a:moveTo>
                <a:lnTo>
                  <a:pt x="117498" y="346285"/>
                </a:lnTo>
                <a:lnTo>
                  <a:pt x="106606" y="346866"/>
                </a:lnTo>
                <a:lnTo>
                  <a:pt x="95688" y="347047"/>
                </a:lnTo>
                <a:lnTo>
                  <a:pt x="123050" y="347047"/>
                </a:lnTo>
                <a:lnTo>
                  <a:pt x="121738" y="345996"/>
                </a:lnTo>
                <a:close/>
              </a:path>
              <a:path w="142239" h="366394">
                <a:moveTo>
                  <a:pt x="18059" y="298359"/>
                </a:moveTo>
                <a:lnTo>
                  <a:pt x="4825" y="299860"/>
                </a:lnTo>
                <a:lnTo>
                  <a:pt x="306" y="305489"/>
                </a:lnTo>
                <a:lnTo>
                  <a:pt x="759" y="312407"/>
                </a:lnTo>
                <a:lnTo>
                  <a:pt x="1966" y="319443"/>
                </a:lnTo>
                <a:lnTo>
                  <a:pt x="7383" y="323847"/>
                </a:lnTo>
                <a:lnTo>
                  <a:pt x="20672" y="322475"/>
                </a:lnTo>
                <a:lnTo>
                  <a:pt x="25503" y="316533"/>
                </a:lnTo>
                <a:lnTo>
                  <a:pt x="24801" y="309745"/>
                </a:lnTo>
                <a:lnTo>
                  <a:pt x="24051" y="303129"/>
                </a:lnTo>
                <a:lnTo>
                  <a:pt x="18059" y="298359"/>
                </a:lnTo>
                <a:close/>
              </a:path>
              <a:path w="142239" h="366394">
                <a:moveTo>
                  <a:pt x="24807" y="309799"/>
                </a:moveTo>
                <a:lnTo>
                  <a:pt x="25503" y="316533"/>
                </a:lnTo>
                <a:lnTo>
                  <a:pt x="20672" y="322475"/>
                </a:lnTo>
                <a:lnTo>
                  <a:pt x="7383" y="323847"/>
                </a:lnTo>
                <a:lnTo>
                  <a:pt x="28880" y="323847"/>
                </a:lnTo>
                <a:lnTo>
                  <a:pt x="27278" y="321585"/>
                </a:lnTo>
                <a:lnTo>
                  <a:pt x="25479" y="315720"/>
                </a:lnTo>
                <a:lnTo>
                  <a:pt x="24807" y="309799"/>
                </a:lnTo>
                <a:close/>
              </a:path>
              <a:path w="142239" h="366394">
                <a:moveTo>
                  <a:pt x="759" y="312407"/>
                </a:moveTo>
                <a:lnTo>
                  <a:pt x="1440" y="319016"/>
                </a:lnTo>
                <a:lnTo>
                  <a:pt x="1966" y="319443"/>
                </a:lnTo>
                <a:lnTo>
                  <a:pt x="759" y="312407"/>
                </a:lnTo>
                <a:close/>
              </a:path>
              <a:path w="142239" h="366394">
                <a:moveTo>
                  <a:pt x="306" y="305489"/>
                </a:moveTo>
                <a:lnTo>
                  <a:pt x="65" y="305789"/>
                </a:lnTo>
                <a:lnTo>
                  <a:pt x="759" y="312407"/>
                </a:lnTo>
                <a:lnTo>
                  <a:pt x="306" y="305489"/>
                </a:lnTo>
                <a:close/>
              </a:path>
              <a:path w="142239" h="366394">
                <a:moveTo>
                  <a:pt x="24027" y="298359"/>
                </a:moveTo>
                <a:lnTo>
                  <a:pt x="18059" y="298359"/>
                </a:lnTo>
                <a:lnTo>
                  <a:pt x="24051" y="303129"/>
                </a:lnTo>
                <a:lnTo>
                  <a:pt x="24807" y="309799"/>
                </a:lnTo>
                <a:lnTo>
                  <a:pt x="24124" y="300802"/>
                </a:lnTo>
                <a:lnTo>
                  <a:pt x="24027" y="298359"/>
                </a:lnTo>
                <a:close/>
              </a:path>
              <a:path w="142239" h="366394">
                <a:moveTo>
                  <a:pt x="12269" y="217055"/>
                </a:moveTo>
                <a:lnTo>
                  <a:pt x="2023" y="266099"/>
                </a:lnTo>
                <a:lnTo>
                  <a:pt x="0" y="300802"/>
                </a:lnTo>
                <a:lnTo>
                  <a:pt x="306" y="305489"/>
                </a:lnTo>
                <a:lnTo>
                  <a:pt x="4825" y="299860"/>
                </a:lnTo>
                <a:lnTo>
                  <a:pt x="18059" y="298359"/>
                </a:lnTo>
                <a:lnTo>
                  <a:pt x="24027" y="298359"/>
                </a:lnTo>
                <a:lnTo>
                  <a:pt x="23993" y="289205"/>
                </a:lnTo>
                <a:lnTo>
                  <a:pt x="24532" y="279228"/>
                </a:lnTo>
                <a:lnTo>
                  <a:pt x="33006" y="229935"/>
                </a:lnTo>
                <a:lnTo>
                  <a:pt x="33799" y="226927"/>
                </a:lnTo>
                <a:lnTo>
                  <a:pt x="28158" y="226927"/>
                </a:lnTo>
                <a:lnTo>
                  <a:pt x="15790" y="223392"/>
                </a:lnTo>
                <a:lnTo>
                  <a:pt x="12269" y="217055"/>
                </a:lnTo>
                <a:close/>
              </a:path>
              <a:path w="142239" h="366394">
                <a:moveTo>
                  <a:pt x="22130" y="201027"/>
                </a:moveTo>
                <a:lnTo>
                  <a:pt x="15836" y="204551"/>
                </a:lnTo>
                <a:lnTo>
                  <a:pt x="13943" y="210884"/>
                </a:lnTo>
                <a:lnTo>
                  <a:pt x="12299" y="216946"/>
                </a:lnTo>
                <a:lnTo>
                  <a:pt x="12284" y="217082"/>
                </a:lnTo>
                <a:lnTo>
                  <a:pt x="15790" y="223392"/>
                </a:lnTo>
                <a:lnTo>
                  <a:pt x="28158" y="226927"/>
                </a:lnTo>
                <a:lnTo>
                  <a:pt x="34605" y="223347"/>
                </a:lnTo>
                <a:lnTo>
                  <a:pt x="36433" y="216946"/>
                </a:lnTo>
                <a:lnTo>
                  <a:pt x="38119" y="210884"/>
                </a:lnTo>
                <a:lnTo>
                  <a:pt x="34492" y="204464"/>
                </a:lnTo>
                <a:lnTo>
                  <a:pt x="22130" y="201027"/>
                </a:lnTo>
                <a:close/>
              </a:path>
              <a:path w="142239" h="366394">
                <a:moveTo>
                  <a:pt x="36396" y="217082"/>
                </a:moveTo>
                <a:lnTo>
                  <a:pt x="34605" y="223347"/>
                </a:lnTo>
                <a:lnTo>
                  <a:pt x="28158" y="226927"/>
                </a:lnTo>
                <a:lnTo>
                  <a:pt x="33799" y="226927"/>
                </a:lnTo>
                <a:lnTo>
                  <a:pt x="36396" y="217082"/>
                </a:lnTo>
                <a:close/>
              </a:path>
              <a:path w="142239" h="366394">
                <a:moveTo>
                  <a:pt x="41076" y="201027"/>
                </a:moveTo>
                <a:lnTo>
                  <a:pt x="22130" y="201027"/>
                </a:lnTo>
                <a:lnTo>
                  <a:pt x="34492" y="204464"/>
                </a:lnTo>
                <a:lnTo>
                  <a:pt x="38119" y="210884"/>
                </a:lnTo>
                <a:lnTo>
                  <a:pt x="36396" y="217082"/>
                </a:lnTo>
                <a:lnTo>
                  <a:pt x="41076" y="201027"/>
                </a:lnTo>
                <a:close/>
              </a:path>
              <a:path w="142239" h="366394">
                <a:moveTo>
                  <a:pt x="13976" y="210761"/>
                </a:moveTo>
                <a:lnTo>
                  <a:pt x="12209" y="216946"/>
                </a:lnTo>
                <a:lnTo>
                  <a:pt x="13976" y="210761"/>
                </a:lnTo>
                <a:close/>
              </a:path>
              <a:path w="142239" h="366394">
                <a:moveTo>
                  <a:pt x="15836" y="204551"/>
                </a:moveTo>
                <a:lnTo>
                  <a:pt x="13976" y="210761"/>
                </a:lnTo>
                <a:lnTo>
                  <a:pt x="15836" y="204551"/>
                </a:lnTo>
                <a:close/>
              </a:path>
              <a:path w="142239" h="366394">
                <a:moveTo>
                  <a:pt x="49447" y="108158"/>
                </a:moveTo>
                <a:lnTo>
                  <a:pt x="41051" y="128953"/>
                </a:lnTo>
                <a:lnTo>
                  <a:pt x="31216" y="155949"/>
                </a:lnTo>
                <a:lnTo>
                  <a:pt x="22219" y="183239"/>
                </a:lnTo>
                <a:lnTo>
                  <a:pt x="15836" y="204551"/>
                </a:lnTo>
                <a:lnTo>
                  <a:pt x="22130" y="201027"/>
                </a:lnTo>
                <a:lnTo>
                  <a:pt x="41076" y="201027"/>
                </a:lnTo>
                <a:lnTo>
                  <a:pt x="44239" y="190174"/>
                </a:lnTo>
                <a:lnTo>
                  <a:pt x="52810" y="163483"/>
                </a:lnTo>
                <a:lnTo>
                  <a:pt x="62191" y="137069"/>
                </a:lnTo>
                <a:lnTo>
                  <a:pt x="69141" y="119428"/>
                </a:lnTo>
                <a:lnTo>
                  <a:pt x="63428" y="119428"/>
                </a:lnTo>
                <a:lnTo>
                  <a:pt x="52038" y="114585"/>
                </a:lnTo>
                <a:lnTo>
                  <a:pt x="49447" y="108158"/>
                </a:lnTo>
                <a:close/>
              </a:path>
              <a:path w="142239" h="366394">
                <a:moveTo>
                  <a:pt x="60733" y="93990"/>
                </a:moveTo>
                <a:lnTo>
                  <a:pt x="54232" y="96652"/>
                </a:lnTo>
                <a:lnTo>
                  <a:pt x="51655" y="102689"/>
                </a:lnTo>
                <a:lnTo>
                  <a:pt x="49447" y="108158"/>
                </a:lnTo>
                <a:lnTo>
                  <a:pt x="52038" y="114585"/>
                </a:lnTo>
                <a:lnTo>
                  <a:pt x="63428" y="119428"/>
                </a:lnTo>
                <a:lnTo>
                  <a:pt x="70006" y="116775"/>
                </a:lnTo>
                <a:lnTo>
                  <a:pt x="72465" y="110991"/>
                </a:lnTo>
                <a:lnTo>
                  <a:pt x="74837" y="105277"/>
                </a:lnTo>
                <a:lnTo>
                  <a:pt x="72128" y="98720"/>
                </a:lnTo>
                <a:lnTo>
                  <a:pt x="60733" y="93990"/>
                </a:lnTo>
                <a:close/>
              </a:path>
              <a:path w="142239" h="366394">
                <a:moveTo>
                  <a:pt x="72465" y="110991"/>
                </a:moveTo>
                <a:lnTo>
                  <a:pt x="70006" y="116775"/>
                </a:lnTo>
                <a:lnTo>
                  <a:pt x="63428" y="119428"/>
                </a:lnTo>
                <a:lnTo>
                  <a:pt x="69141" y="119428"/>
                </a:lnTo>
                <a:lnTo>
                  <a:pt x="72465" y="110991"/>
                </a:lnTo>
                <a:close/>
              </a:path>
              <a:path w="142239" h="366394">
                <a:moveTo>
                  <a:pt x="79553" y="93990"/>
                </a:moveTo>
                <a:lnTo>
                  <a:pt x="60733" y="93990"/>
                </a:lnTo>
                <a:lnTo>
                  <a:pt x="72128" y="98720"/>
                </a:lnTo>
                <a:lnTo>
                  <a:pt x="74837" y="105277"/>
                </a:lnTo>
                <a:lnTo>
                  <a:pt x="72465" y="110991"/>
                </a:lnTo>
                <a:lnTo>
                  <a:pt x="79553" y="93990"/>
                </a:lnTo>
                <a:close/>
              </a:path>
              <a:path w="142239" h="366394">
                <a:moveTo>
                  <a:pt x="51655" y="102689"/>
                </a:moveTo>
                <a:lnTo>
                  <a:pt x="49385" y="108005"/>
                </a:lnTo>
                <a:lnTo>
                  <a:pt x="49447" y="108158"/>
                </a:lnTo>
                <a:lnTo>
                  <a:pt x="51655" y="102689"/>
                </a:lnTo>
                <a:close/>
              </a:path>
              <a:path w="142239" h="366394">
                <a:moveTo>
                  <a:pt x="54236" y="96642"/>
                </a:moveTo>
                <a:lnTo>
                  <a:pt x="51655" y="102689"/>
                </a:lnTo>
                <a:lnTo>
                  <a:pt x="54236" y="96642"/>
                </a:lnTo>
                <a:close/>
              </a:path>
              <a:path w="142239" h="366394">
                <a:moveTo>
                  <a:pt x="82314" y="35549"/>
                </a:moveTo>
                <a:lnTo>
                  <a:pt x="76054" y="47842"/>
                </a:lnTo>
                <a:lnTo>
                  <a:pt x="67632" y="65852"/>
                </a:lnTo>
                <a:lnTo>
                  <a:pt x="59613" y="84049"/>
                </a:lnTo>
                <a:lnTo>
                  <a:pt x="54236" y="96642"/>
                </a:lnTo>
                <a:lnTo>
                  <a:pt x="60733" y="93990"/>
                </a:lnTo>
                <a:lnTo>
                  <a:pt x="79553" y="93990"/>
                </a:lnTo>
                <a:lnTo>
                  <a:pt x="87577" y="75239"/>
                </a:lnTo>
                <a:lnTo>
                  <a:pt x="95582" y="57551"/>
                </a:lnTo>
                <a:lnTo>
                  <a:pt x="100504" y="47505"/>
                </a:lnTo>
                <a:lnTo>
                  <a:pt x="94708" y="47505"/>
                </a:lnTo>
                <a:lnTo>
                  <a:pt x="84234" y="41898"/>
                </a:lnTo>
                <a:lnTo>
                  <a:pt x="82314" y="35549"/>
                </a:lnTo>
                <a:close/>
              </a:path>
              <a:path w="142239" h="366394">
                <a:moveTo>
                  <a:pt x="111668" y="176"/>
                </a:moveTo>
                <a:lnTo>
                  <a:pt x="110929" y="176"/>
                </a:lnTo>
                <a:lnTo>
                  <a:pt x="115188" y="1625"/>
                </a:lnTo>
                <a:lnTo>
                  <a:pt x="121186" y="9425"/>
                </a:lnTo>
                <a:lnTo>
                  <a:pt x="120341" y="15894"/>
                </a:lnTo>
                <a:lnTo>
                  <a:pt x="115832" y="19362"/>
                </a:lnTo>
                <a:lnTo>
                  <a:pt x="114233" y="21487"/>
                </a:lnTo>
                <a:lnTo>
                  <a:pt x="111476" y="26345"/>
                </a:lnTo>
                <a:lnTo>
                  <a:pt x="117184" y="34237"/>
                </a:lnTo>
                <a:lnTo>
                  <a:pt x="120489" y="39314"/>
                </a:lnTo>
                <a:lnTo>
                  <a:pt x="126439" y="48721"/>
                </a:lnTo>
                <a:lnTo>
                  <a:pt x="132126" y="50001"/>
                </a:lnTo>
                <a:lnTo>
                  <a:pt x="140566" y="44662"/>
                </a:lnTo>
                <a:lnTo>
                  <a:pt x="141928" y="39250"/>
                </a:lnTo>
                <a:lnTo>
                  <a:pt x="136137" y="29039"/>
                </a:lnTo>
                <a:lnTo>
                  <a:pt x="115672" y="1704"/>
                </a:lnTo>
                <a:lnTo>
                  <a:pt x="111668" y="176"/>
                </a:lnTo>
                <a:close/>
              </a:path>
              <a:path w="142239" h="366394">
                <a:moveTo>
                  <a:pt x="94240" y="22973"/>
                </a:moveTo>
                <a:lnTo>
                  <a:pt x="87836" y="24972"/>
                </a:lnTo>
                <a:lnTo>
                  <a:pt x="85067" y="30144"/>
                </a:lnTo>
                <a:lnTo>
                  <a:pt x="82314" y="35549"/>
                </a:lnTo>
                <a:lnTo>
                  <a:pt x="84234" y="41898"/>
                </a:lnTo>
                <a:lnTo>
                  <a:pt x="94708" y="47505"/>
                </a:lnTo>
                <a:lnTo>
                  <a:pt x="101225" y="45533"/>
                </a:lnTo>
                <a:lnTo>
                  <a:pt x="104115" y="40131"/>
                </a:lnTo>
                <a:lnTo>
                  <a:pt x="106827" y="34848"/>
                </a:lnTo>
                <a:lnTo>
                  <a:pt x="104743" y="28365"/>
                </a:lnTo>
                <a:lnTo>
                  <a:pt x="94240" y="22973"/>
                </a:lnTo>
                <a:close/>
              </a:path>
              <a:path w="142239" h="366394">
                <a:moveTo>
                  <a:pt x="104116" y="40131"/>
                </a:moveTo>
                <a:lnTo>
                  <a:pt x="101225" y="45533"/>
                </a:lnTo>
                <a:lnTo>
                  <a:pt x="94708" y="47505"/>
                </a:lnTo>
                <a:lnTo>
                  <a:pt x="100504" y="47505"/>
                </a:lnTo>
                <a:lnTo>
                  <a:pt x="104116" y="40131"/>
                </a:lnTo>
                <a:close/>
              </a:path>
              <a:path w="142239" h="366394">
                <a:moveTo>
                  <a:pt x="108851" y="22973"/>
                </a:moveTo>
                <a:lnTo>
                  <a:pt x="94240" y="22973"/>
                </a:lnTo>
                <a:lnTo>
                  <a:pt x="104743" y="28365"/>
                </a:lnTo>
                <a:lnTo>
                  <a:pt x="106827" y="34848"/>
                </a:lnTo>
                <a:lnTo>
                  <a:pt x="104115" y="40131"/>
                </a:lnTo>
                <a:lnTo>
                  <a:pt x="106555" y="35380"/>
                </a:lnTo>
                <a:lnTo>
                  <a:pt x="108983" y="30740"/>
                </a:lnTo>
                <a:lnTo>
                  <a:pt x="111476" y="26345"/>
                </a:lnTo>
                <a:lnTo>
                  <a:pt x="109539" y="23666"/>
                </a:lnTo>
                <a:lnTo>
                  <a:pt x="108851" y="22973"/>
                </a:lnTo>
                <a:close/>
              </a:path>
              <a:path w="142239" h="366394">
                <a:moveTo>
                  <a:pt x="85066" y="30143"/>
                </a:moveTo>
                <a:lnTo>
                  <a:pt x="82263" y="35380"/>
                </a:lnTo>
                <a:lnTo>
                  <a:pt x="82314" y="35549"/>
                </a:lnTo>
                <a:lnTo>
                  <a:pt x="85066" y="30144"/>
                </a:lnTo>
                <a:close/>
              </a:path>
              <a:path w="142239" h="366394">
                <a:moveTo>
                  <a:pt x="110929" y="176"/>
                </a:moveTo>
                <a:lnTo>
                  <a:pt x="106771" y="1276"/>
                </a:lnTo>
                <a:lnTo>
                  <a:pt x="101515" y="2790"/>
                </a:lnTo>
                <a:lnTo>
                  <a:pt x="100079" y="4961"/>
                </a:lnTo>
                <a:lnTo>
                  <a:pt x="98078" y="8580"/>
                </a:lnTo>
                <a:lnTo>
                  <a:pt x="100673" y="17590"/>
                </a:lnTo>
                <a:lnTo>
                  <a:pt x="103509" y="20317"/>
                </a:lnTo>
                <a:lnTo>
                  <a:pt x="107089" y="21197"/>
                </a:lnTo>
                <a:lnTo>
                  <a:pt x="109539" y="23666"/>
                </a:lnTo>
                <a:lnTo>
                  <a:pt x="111476" y="26345"/>
                </a:lnTo>
                <a:lnTo>
                  <a:pt x="114233" y="21487"/>
                </a:lnTo>
                <a:lnTo>
                  <a:pt x="115819" y="19362"/>
                </a:lnTo>
                <a:lnTo>
                  <a:pt x="120341" y="15894"/>
                </a:lnTo>
                <a:lnTo>
                  <a:pt x="121186" y="9425"/>
                </a:lnTo>
                <a:lnTo>
                  <a:pt x="115188" y="1625"/>
                </a:lnTo>
                <a:lnTo>
                  <a:pt x="110929" y="176"/>
                </a:lnTo>
                <a:close/>
              </a:path>
              <a:path w="142239" h="366394">
                <a:moveTo>
                  <a:pt x="100079" y="4961"/>
                </a:moveTo>
                <a:lnTo>
                  <a:pt x="98299" y="7650"/>
                </a:lnTo>
                <a:lnTo>
                  <a:pt x="91703" y="17847"/>
                </a:lnTo>
                <a:lnTo>
                  <a:pt x="87836" y="24971"/>
                </a:lnTo>
                <a:lnTo>
                  <a:pt x="94240" y="22973"/>
                </a:lnTo>
                <a:lnTo>
                  <a:pt x="108851" y="22973"/>
                </a:lnTo>
                <a:lnTo>
                  <a:pt x="107089" y="21197"/>
                </a:lnTo>
                <a:lnTo>
                  <a:pt x="103509" y="20317"/>
                </a:lnTo>
                <a:lnTo>
                  <a:pt x="100673" y="17590"/>
                </a:lnTo>
                <a:lnTo>
                  <a:pt x="98078" y="8580"/>
                </a:lnTo>
                <a:lnTo>
                  <a:pt x="100079" y="4961"/>
                </a:lnTo>
                <a:close/>
              </a:path>
              <a:path w="142239" h="366394">
                <a:moveTo>
                  <a:pt x="101515" y="2790"/>
                </a:moveTo>
                <a:lnTo>
                  <a:pt x="101234" y="2871"/>
                </a:lnTo>
                <a:lnTo>
                  <a:pt x="100079" y="4961"/>
                </a:lnTo>
                <a:lnTo>
                  <a:pt x="101515" y="2790"/>
                </a:lnTo>
                <a:close/>
              </a:path>
              <a:path w="142239" h="366394">
                <a:moveTo>
                  <a:pt x="106771" y="1276"/>
                </a:moveTo>
                <a:lnTo>
                  <a:pt x="101614" y="2641"/>
                </a:lnTo>
                <a:lnTo>
                  <a:pt x="101515" y="2790"/>
                </a:lnTo>
                <a:lnTo>
                  <a:pt x="106771" y="1276"/>
                </a:lnTo>
                <a:close/>
              </a:path>
              <a:path w="142239" h="366394">
                <a:moveTo>
                  <a:pt x="111205" y="0"/>
                </a:moveTo>
                <a:lnTo>
                  <a:pt x="106771" y="1276"/>
                </a:lnTo>
                <a:lnTo>
                  <a:pt x="110929" y="176"/>
                </a:lnTo>
                <a:lnTo>
                  <a:pt x="111668" y="176"/>
                </a:lnTo>
                <a:lnTo>
                  <a:pt x="111205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52728" y="802650"/>
            <a:ext cx="964153" cy="47458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539743" y="1094127"/>
            <a:ext cx="53975" cy="64135"/>
          </a:xfrm>
          <a:custGeom>
            <a:avLst/>
            <a:gdLst/>
            <a:ahLst/>
            <a:cxnLst/>
            <a:rect l="l" t="t" r="r" b="b"/>
            <a:pathLst>
              <a:path w="53975" h="64134">
                <a:moveTo>
                  <a:pt x="45719" y="0"/>
                </a:moveTo>
                <a:lnTo>
                  <a:pt x="11936" y="24069"/>
                </a:lnTo>
                <a:lnTo>
                  <a:pt x="910" y="54848"/>
                </a:lnTo>
                <a:lnTo>
                  <a:pt x="0" y="58334"/>
                </a:lnTo>
                <a:lnTo>
                  <a:pt x="2087" y="61899"/>
                </a:lnTo>
                <a:lnTo>
                  <a:pt x="8776" y="63649"/>
                </a:lnTo>
                <a:lnTo>
                  <a:pt x="12099" y="61955"/>
                </a:lnTo>
                <a:lnTo>
                  <a:pt x="13303" y="58870"/>
                </a:lnTo>
                <a:lnTo>
                  <a:pt x="16858" y="50109"/>
                </a:lnTo>
                <a:lnTo>
                  <a:pt x="38855" y="17514"/>
                </a:lnTo>
                <a:lnTo>
                  <a:pt x="49794" y="17514"/>
                </a:lnTo>
                <a:lnTo>
                  <a:pt x="53371" y="14315"/>
                </a:lnTo>
                <a:lnTo>
                  <a:pt x="53911" y="4649"/>
                </a:lnTo>
                <a:lnTo>
                  <a:pt x="50432" y="530"/>
                </a:lnTo>
                <a:lnTo>
                  <a:pt x="45719" y="0"/>
                </a:lnTo>
                <a:close/>
              </a:path>
              <a:path w="53975" h="64134">
                <a:moveTo>
                  <a:pt x="49794" y="17514"/>
                </a:moveTo>
                <a:lnTo>
                  <a:pt x="38855" y="17514"/>
                </a:lnTo>
                <a:lnTo>
                  <a:pt x="49151" y="18089"/>
                </a:lnTo>
                <a:lnTo>
                  <a:pt x="49794" y="17514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35936" y="793399"/>
            <a:ext cx="410010" cy="3844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54422" y="786879"/>
            <a:ext cx="456657" cy="33841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33331" y="688279"/>
            <a:ext cx="609854" cy="292685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087979" y="778692"/>
            <a:ext cx="137160" cy="262890"/>
            <a:chOff x="7087979" y="778692"/>
            <a:chExt cx="137160" cy="262890"/>
          </a:xfrm>
        </p:grpSpPr>
        <p:sp>
          <p:nvSpPr>
            <p:cNvPr id="20" name="object 20"/>
            <p:cNvSpPr/>
            <p:nvPr/>
          </p:nvSpPr>
          <p:spPr>
            <a:xfrm>
              <a:off x="7099538" y="778692"/>
              <a:ext cx="104139" cy="262890"/>
            </a:xfrm>
            <a:custGeom>
              <a:avLst/>
              <a:gdLst/>
              <a:ahLst/>
              <a:cxnLst/>
              <a:rect l="l" t="t" r="r" b="b"/>
              <a:pathLst>
                <a:path w="104140" h="262890">
                  <a:moveTo>
                    <a:pt x="21162" y="187773"/>
                  </a:moveTo>
                  <a:lnTo>
                    <a:pt x="6327" y="234140"/>
                  </a:lnTo>
                  <a:lnTo>
                    <a:pt x="0" y="256035"/>
                  </a:lnTo>
                  <a:lnTo>
                    <a:pt x="2489" y="260455"/>
                  </a:lnTo>
                  <a:lnTo>
                    <a:pt x="10054" y="262569"/>
                  </a:lnTo>
                  <a:lnTo>
                    <a:pt x="13578" y="261288"/>
                  </a:lnTo>
                  <a:lnTo>
                    <a:pt x="34394" y="220099"/>
                  </a:lnTo>
                  <a:lnTo>
                    <a:pt x="42205" y="198407"/>
                  </a:lnTo>
                  <a:lnTo>
                    <a:pt x="36662" y="198407"/>
                  </a:lnTo>
                  <a:lnTo>
                    <a:pt x="24450" y="194341"/>
                  </a:lnTo>
                  <a:lnTo>
                    <a:pt x="21162" y="187773"/>
                  </a:lnTo>
                  <a:close/>
                </a:path>
                <a:path w="104140" h="262890">
                  <a:moveTo>
                    <a:pt x="31696" y="172270"/>
                  </a:moveTo>
                  <a:lnTo>
                    <a:pt x="25173" y="175595"/>
                  </a:lnTo>
                  <a:lnTo>
                    <a:pt x="21162" y="187773"/>
                  </a:lnTo>
                  <a:lnTo>
                    <a:pt x="24450" y="194341"/>
                  </a:lnTo>
                  <a:lnTo>
                    <a:pt x="36662" y="198407"/>
                  </a:lnTo>
                  <a:lnTo>
                    <a:pt x="43260" y="195105"/>
                  </a:lnTo>
                  <a:lnTo>
                    <a:pt x="45344" y="188838"/>
                  </a:lnTo>
                  <a:lnTo>
                    <a:pt x="47264" y="182678"/>
                  </a:lnTo>
                  <a:lnTo>
                    <a:pt x="43916" y="176180"/>
                  </a:lnTo>
                  <a:lnTo>
                    <a:pt x="31696" y="172270"/>
                  </a:lnTo>
                  <a:close/>
                </a:path>
                <a:path w="104140" h="262890">
                  <a:moveTo>
                    <a:pt x="45304" y="188961"/>
                  </a:moveTo>
                  <a:lnTo>
                    <a:pt x="43260" y="195105"/>
                  </a:lnTo>
                  <a:lnTo>
                    <a:pt x="36662" y="198407"/>
                  </a:lnTo>
                  <a:lnTo>
                    <a:pt x="42205" y="198407"/>
                  </a:lnTo>
                  <a:lnTo>
                    <a:pt x="45304" y="188961"/>
                  </a:lnTo>
                  <a:close/>
                </a:path>
                <a:path w="104140" h="262890">
                  <a:moveTo>
                    <a:pt x="47264" y="182678"/>
                  </a:moveTo>
                  <a:lnTo>
                    <a:pt x="45344" y="188838"/>
                  </a:lnTo>
                  <a:lnTo>
                    <a:pt x="47296" y="182739"/>
                  </a:lnTo>
                  <a:close/>
                </a:path>
                <a:path w="104140" h="262890">
                  <a:moveTo>
                    <a:pt x="43030" y="118115"/>
                  </a:moveTo>
                  <a:lnTo>
                    <a:pt x="28355" y="165824"/>
                  </a:lnTo>
                  <a:lnTo>
                    <a:pt x="21148" y="187744"/>
                  </a:lnTo>
                  <a:lnTo>
                    <a:pt x="25173" y="175595"/>
                  </a:lnTo>
                  <a:lnTo>
                    <a:pt x="31696" y="172270"/>
                  </a:lnTo>
                  <a:lnTo>
                    <a:pt x="50504" y="172270"/>
                  </a:lnTo>
                  <a:lnTo>
                    <a:pt x="55218" y="156656"/>
                  </a:lnTo>
                  <a:lnTo>
                    <a:pt x="59951" y="140503"/>
                  </a:lnTo>
                  <a:lnTo>
                    <a:pt x="61866" y="133780"/>
                  </a:lnTo>
                  <a:lnTo>
                    <a:pt x="56544" y="133780"/>
                  </a:lnTo>
                  <a:lnTo>
                    <a:pt x="44673" y="130280"/>
                  </a:lnTo>
                  <a:lnTo>
                    <a:pt x="41280" y="124051"/>
                  </a:lnTo>
                  <a:lnTo>
                    <a:pt x="43030" y="118115"/>
                  </a:lnTo>
                  <a:close/>
                </a:path>
                <a:path w="104140" h="262890">
                  <a:moveTo>
                    <a:pt x="50504" y="172270"/>
                  </a:moveTo>
                  <a:lnTo>
                    <a:pt x="31696" y="172270"/>
                  </a:lnTo>
                  <a:lnTo>
                    <a:pt x="43916" y="176180"/>
                  </a:lnTo>
                  <a:lnTo>
                    <a:pt x="47264" y="182678"/>
                  </a:lnTo>
                  <a:lnTo>
                    <a:pt x="50504" y="172270"/>
                  </a:lnTo>
                  <a:close/>
                </a:path>
                <a:path w="104140" h="262890">
                  <a:moveTo>
                    <a:pt x="50905" y="108837"/>
                  </a:moveTo>
                  <a:lnTo>
                    <a:pt x="44764" y="112232"/>
                  </a:lnTo>
                  <a:lnTo>
                    <a:pt x="41280" y="124051"/>
                  </a:lnTo>
                  <a:lnTo>
                    <a:pt x="44673" y="130280"/>
                  </a:lnTo>
                  <a:lnTo>
                    <a:pt x="56544" y="133780"/>
                  </a:lnTo>
                  <a:lnTo>
                    <a:pt x="62774" y="130387"/>
                  </a:lnTo>
                  <a:lnTo>
                    <a:pt x="64636" y="124051"/>
                  </a:lnTo>
                  <a:lnTo>
                    <a:pt x="66209" y="118358"/>
                  </a:lnTo>
                  <a:lnTo>
                    <a:pt x="66101" y="118115"/>
                  </a:lnTo>
                  <a:lnTo>
                    <a:pt x="62765" y="112172"/>
                  </a:lnTo>
                  <a:lnTo>
                    <a:pt x="50905" y="108837"/>
                  </a:lnTo>
                  <a:close/>
                </a:path>
                <a:path w="104140" h="262890">
                  <a:moveTo>
                    <a:pt x="64562" y="124316"/>
                  </a:moveTo>
                  <a:lnTo>
                    <a:pt x="62774" y="130387"/>
                  </a:lnTo>
                  <a:lnTo>
                    <a:pt x="56544" y="133780"/>
                  </a:lnTo>
                  <a:lnTo>
                    <a:pt x="61866" y="133780"/>
                  </a:lnTo>
                  <a:lnTo>
                    <a:pt x="64562" y="124316"/>
                  </a:lnTo>
                  <a:close/>
                </a:path>
                <a:path w="104140" h="262890">
                  <a:moveTo>
                    <a:pt x="66218" y="118324"/>
                  </a:moveTo>
                  <a:lnTo>
                    <a:pt x="64562" y="124316"/>
                  </a:lnTo>
                  <a:lnTo>
                    <a:pt x="66238" y="118358"/>
                  </a:lnTo>
                  <a:close/>
                </a:path>
                <a:path w="104140" h="262890">
                  <a:moveTo>
                    <a:pt x="68839" y="108837"/>
                  </a:moveTo>
                  <a:lnTo>
                    <a:pt x="50905" y="108837"/>
                  </a:lnTo>
                  <a:lnTo>
                    <a:pt x="62765" y="112172"/>
                  </a:lnTo>
                  <a:lnTo>
                    <a:pt x="66218" y="118324"/>
                  </a:lnTo>
                  <a:lnTo>
                    <a:pt x="68839" y="108837"/>
                  </a:lnTo>
                  <a:close/>
                </a:path>
                <a:path w="104140" h="262890">
                  <a:moveTo>
                    <a:pt x="59296" y="58377"/>
                  </a:moveTo>
                  <a:lnTo>
                    <a:pt x="55638" y="72925"/>
                  </a:lnTo>
                  <a:lnTo>
                    <a:pt x="51606" y="88035"/>
                  </a:lnTo>
                  <a:lnTo>
                    <a:pt x="47391" y="103096"/>
                  </a:lnTo>
                  <a:lnTo>
                    <a:pt x="43030" y="118115"/>
                  </a:lnTo>
                  <a:lnTo>
                    <a:pt x="44764" y="112232"/>
                  </a:lnTo>
                  <a:lnTo>
                    <a:pt x="50905" y="108837"/>
                  </a:lnTo>
                  <a:lnTo>
                    <a:pt x="68839" y="108837"/>
                  </a:lnTo>
                  <a:lnTo>
                    <a:pt x="72880" y="93593"/>
                  </a:lnTo>
                  <a:lnTo>
                    <a:pt x="76757" y="78158"/>
                  </a:lnTo>
                  <a:lnTo>
                    <a:pt x="78167" y="72149"/>
                  </a:lnTo>
                  <a:lnTo>
                    <a:pt x="73135" y="72149"/>
                  </a:lnTo>
                  <a:lnTo>
                    <a:pt x="61592" y="69345"/>
                  </a:lnTo>
                  <a:lnTo>
                    <a:pt x="58050" y="63530"/>
                  </a:lnTo>
                  <a:lnTo>
                    <a:pt x="59296" y="58377"/>
                  </a:lnTo>
                  <a:close/>
                </a:path>
                <a:path w="104140" h="262890">
                  <a:moveTo>
                    <a:pt x="66544" y="48514"/>
                  </a:moveTo>
                  <a:lnTo>
                    <a:pt x="60838" y="52053"/>
                  </a:lnTo>
                  <a:lnTo>
                    <a:pt x="58050" y="63530"/>
                  </a:lnTo>
                  <a:lnTo>
                    <a:pt x="61592" y="69345"/>
                  </a:lnTo>
                  <a:lnTo>
                    <a:pt x="73135" y="72149"/>
                  </a:lnTo>
                  <a:lnTo>
                    <a:pt x="78952" y="68607"/>
                  </a:lnTo>
                  <a:lnTo>
                    <a:pt x="80393" y="62664"/>
                  </a:lnTo>
                  <a:lnTo>
                    <a:pt x="81700" y="56870"/>
                  </a:lnTo>
                  <a:lnTo>
                    <a:pt x="78064" y="51113"/>
                  </a:lnTo>
                  <a:lnTo>
                    <a:pt x="66544" y="48514"/>
                  </a:lnTo>
                  <a:close/>
                </a:path>
                <a:path w="104140" h="262890">
                  <a:moveTo>
                    <a:pt x="81700" y="56870"/>
                  </a:moveTo>
                  <a:lnTo>
                    <a:pt x="80393" y="62665"/>
                  </a:lnTo>
                  <a:lnTo>
                    <a:pt x="78952" y="68607"/>
                  </a:lnTo>
                  <a:lnTo>
                    <a:pt x="73135" y="72149"/>
                  </a:lnTo>
                  <a:lnTo>
                    <a:pt x="78167" y="72149"/>
                  </a:lnTo>
                  <a:lnTo>
                    <a:pt x="80393" y="62664"/>
                  </a:lnTo>
                  <a:lnTo>
                    <a:pt x="81700" y="56870"/>
                  </a:lnTo>
                  <a:close/>
                </a:path>
                <a:path w="104140" h="262890">
                  <a:moveTo>
                    <a:pt x="67337" y="14355"/>
                  </a:moveTo>
                  <a:lnTo>
                    <a:pt x="67213" y="15406"/>
                  </a:lnTo>
                  <a:lnTo>
                    <a:pt x="66838" y="19616"/>
                  </a:lnTo>
                  <a:lnTo>
                    <a:pt x="65628" y="29242"/>
                  </a:lnTo>
                  <a:lnTo>
                    <a:pt x="63855" y="38818"/>
                  </a:lnTo>
                  <a:lnTo>
                    <a:pt x="61682" y="48514"/>
                  </a:lnTo>
                  <a:lnTo>
                    <a:pt x="59296" y="58377"/>
                  </a:lnTo>
                  <a:lnTo>
                    <a:pt x="60838" y="52053"/>
                  </a:lnTo>
                  <a:lnTo>
                    <a:pt x="66544" y="48514"/>
                  </a:lnTo>
                  <a:lnTo>
                    <a:pt x="83466" y="48514"/>
                  </a:lnTo>
                  <a:lnTo>
                    <a:pt x="83846" y="46671"/>
                  </a:lnTo>
                  <a:lnTo>
                    <a:pt x="85883" y="33630"/>
                  </a:lnTo>
                  <a:lnTo>
                    <a:pt x="84540" y="30999"/>
                  </a:lnTo>
                  <a:lnTo>
                    <a:pt x="81470" y="30999"/>
                  </a:lnTo>
                  <a:lnTo>
                    <a:pt x="70425" y="30015"/>
                  </a:lnTo>
                  <a:lnTo>
                    <a:pt x="66347" y="25138"/>
                  </a:lnTo>
                  <a:lnTo>
                    <a:pt x="67214" y="15406"/>
                  </a:lnTo>
                  <a:lnTo>
                    <a:pt x="67337" y="14355"/>
                  </a:lnTo>
                  <a:close/>
                </a:path>
                <a:path w="104140" h="262890">
                  <a:moveTo>
                    <a:pt x="83466" y="48514"/>
                  </a:moveTo>
                  <a:lnTo>
                    <a:pt x="66544" y="48514"/>
                  </a:lnTo>
                  <a:lnTo>
                    <a:pt x="78064" y="51113"/>
                  </a:lnTo>
                  <a:lnTo>
                    <a:pt x="81700" y="56870"/>
                  </a:lnTo>
                  <a:lnTo>
                    <a:pt x="82193" y="54688"/>
                  </a:lnTo>
                  <a:lnTo>
                    <a:pt x="83466" y="48514"/>
                  </a:lnTo>
                  <a:close/>
                </a:path>
                <a:path w="104140" h="262890">
                  <a:moveTo>
                    <a:pt x="90665" y="8267"/>
                  </a:moveTo>
                  <a:lnTo>
                    <a:pt x="90413" y="13534"/>
                  </a:lnTo>
                  <a:lnTo>
                    <a:pt x="87012" y="16817"/>
                  </a:lnTo>
                  <a:lnTo>
                    <a:pt x="86877" y="20640"/>
                  </a:lnTo>
                  <a:lnTo>
                    <a:pt x="86760" y="26921"/>
                  </a:lnTo>
                  <a:lnTo>
                    <a:pt x="86034" y="32658"/>
                  </a:lnTo>
                  <a:lnTo>
                    <a:pt x="85883" y="33630"/>
                  </a:lnTo>
                  <a:lnTo>
                    <a:pt x="88973" y="39702"/>
                  </a:lnTo>
                  <a:lnTo>
                    <a:pt x="93993" y="41334"/>
                  </a:lnTo>
                  <a:lnTo>
                    <a:pt x="102199" y="37157"/>
                  </a:lnTo>
                  <a:lnTo>
                    <a:pt x="103831" y="32138"/>
                  </a:lnTo>
                  <a:lnTo>
                    <a:pt x="99240" y="23120"/>
                  </a:lnTo>
                  <a:lnTo>
                    <a:pt x="96585" y="18092"/>
                  </a:lnTo>
                  <a:lnTo>
                    <a:pt x="91921" y="10287"/>
                  </a:lnTo>
                  <a:lnTo>
                    <a:pt x="90665" y="8267"/>
                  </a:lnTo>
                  <a:close/>
                </a:path>
                <a:path w="104140" h="262890">
                  <a:moveTo>
                    <a:pt x="86877" y="20640"/>
                  </a:moveTo>
                  <a:lnTo>
                    <a:pt x="86872" y="20899"/>
                  </a:lnTo>
                  <a:lnTo>
                    <a:pt x="86346" y="26921"/>
                  </a:lnTo>
                  <a:lnTo>
                    <a:pt x="83592" y="29224"/>
                  </a:lnTo>
                  <a:lnTo>
                    <a:pt x="84618" y="31146"/>
                  </a:lnTo>
                  <a:lnTo>
                    <a:pt x="85883" y="33630"/>
                  </a:lnTo>
                  <a:lnTo>
                    <a:pt x="86760" y="26921"/>
                  </a:lnTo>
                  <a:lnTo>
                    <a:pt x="86877" y="20640"/>
                  </a:lnTo>
                  <a:close/>
                </a:path>
                <a:path w="104140" h="262890">
                  <a:moveTo>
                    <a:pt x="70953" y="11093"/>
                  </a:moveTo>
                  <a:lnTo>
                    <a:pt x="67337" y="14355"/>
                  </a:lnTo>
                  <a:lnTo>
                    <a:pt x="67214" y="15406"/>
                  </a:lnTo>
                  <a:lnTo>
                    <a:pt x="66347" y="25138"/>
                  </a:lnTo>
                  <a:lnTo>
                    <a:pt x="70425" y="30015"/>
                  </a:lnTo>
                  <a:lnTo>
                    <a:pt x="81470" y="30999"/>
                  </a:lnTo>
                  <a:lnTo>
                    <a:pt x="83592" y="29224"/>
                  </a:lnTo>
                  <a:lnTo>
                    <a:pt x="82215" y="26657"/>
                  </a:lnTo>
                  <a:lnTo>
                    <a:pt x="78386" y="20896"/>
                  </a:lnTo>
                  <a:lnTo>
                    <a:pt x="77169" y="18803"/>
                  </a:lnTo>
                  <a:lnTo>
                    <a:pt x="75072" y="17275"/>
                  </a:lnTo>
                  <a:lnTo>
                    <a:pt x="74570" y="16817"/>
                  </a:lnTo>
                  <a:lnTo>
                    <a:pt x="70890" y="12862"/>
                  </a:lnTo>
                  <a:lnTo>
                    <a:pt x="70953" y="11093"/>
                  </a:lnTo>
                  <a:close/>
                </a:path>
                <a:path w="104140" h="262890">
                  <a:moveTo>
                    <a:pt x="83592" y="29224"/>
                  </a:moveTo>
                  <a:lnTo>
                    <a:pt x="81470" y="30999"/>
                  </a:lnTo>
                  <a:lnTo>
                    <a:pt x="84540" y="30999"/>
                  </a:lnTo>
                  <a:lnTo>
                    <a:pt x="83592" y="29224"/>
                  </a:lnTo>
                  <a:close/>
                </a:path>
                <a:path w="104140" h="262890">
                  <a:moveTo>
                    <a:pt x="71724" y="10397"/>
                  </a:moveTo>
                  <a:lnTo>
                    <a:pt x="70953" y="11093"/>
                  </a:lnTo>
                  <a:lnTo>
                    <a:pt x="70890" y="12862"/>
                  </a:lnTo>
                  <a:lnTo>
                    <a:pt x="74644" y="16896"/>
                  </a:lnTo>
                  <a:lnTo>
                    <a:pt x="75072" y="17275"/>
                  </a:lnTo>
                  <a:lnTo>
                    <a:pt x="77169" y="18803"/>
                  </a:lnTo>
                  <a:lnTo>
                    <a:pt x="78388" y="20899"/>
                  </a:lnTo>
                  <a:lnTo>
                    <a:pt x="82251" y="26711"/>
                  </a:lnTo>
                  <a:lnTo>
                    <a:pt x="83592" y="29224"/>
                  </a:lnTo>
                  <a:lnTo>
                    <a:pt x="86346" y="26921"/>
                  </a:lnTo>
                  <a:lnTo>
                    <a:pt x="86872" y="20899"/>
                  </a:lnTo>
                  <a:lnTo>
                    <a:pt x="86953" y="15101"/>
                  </a:lnTo>
                  <a:lnTo>
                    <a:pt x="82520" y="10544"/>
                  </a:lnTo>
                  <a:lnTo>
                    <a:pt x="71724" y="10397"/>
                  </a:lnTo>
                  <a:close/>
                </a:path>
                <a:path w="104140" h="262890">
                  <a:moveTo>
                    <a:pt x="90563" y="10397"/>
                  </a:moveTo>
                  <a:lnTo>
                    <a:pt x="71724" y="10397"/>
                  </a:lnTo>
                  <a:lnTo>
                    <a:pt x="82520" y="10544"/>
                  </a:lnTo>
                  <a:lnTo>
                    <a:pt x="86953" y="15101"/>
                  </a:lnTo>
                  <a:lnTo>
                    <a:pt x="86877" y="20640"/>
                  </a:lnTo>
                  <a:lnTo>
                    <a:pt x="87012" y="16817"/>
                  </a:lnTo>
                  <a:lnTo>
                    <a:pt x="90413" y="13534"/>
                  </a:lnTo>
                  <a:lnTo>
                    <a:pt x="90563" y="10397"/>
                  </a:lnTo>
                  <a:close/>
                </a:path>
                <a:path w="104140" h="262890">
                  <a:moveTo>
                    <a:pt x="78060" y="719"/>
                  </a:moveTo>
                  <a:lnTo>
                    <a:pt x="73784" y="1761"/>
                  </a:lnTo>
                  <a:lnTo>
                    <a:pt x="71215" y="4149"/>
                  </a:lnTo>
                  <a:lnTo>
                    <a:pt x="67739" y="10919"/>
                  </a:lnTo>
                  <a:lnTo>
                    <a:pt x="67337" y="14355"/>
                  </a:lnTo>
                  <a:lnTo>
                    <a:pt x="70953" y="11093"/>
                  </a:lnTo>
                  <a:lnTo>
                    <a:pt x="71093" y="7204"/>
                  </a:lnTo>
                  <a:lnTo>
                    <a:pt x="78060" y="719"/>
                  </a:lnTo>
                  <a:close/>
                </a:path>
                <a:path w="104140" h="262890">
                  <a:moveTo>
                    <a:pt x="78969" y="498"/>
                  </a:moveTo>
                  <a:lnTo>
                    <a:pt x="78060" y="719"/>
                  </a:lnTo>
                  <a:lnTo>
                    <a:pt x="71093" y="7204"/>
                  </a:lnTo>
                  <a:lnTo>
                    <a:pt x="70953" y="11093"/>
                  </a:lnTo>
                  <a:lnTo>
                    <a:pt x="71724" y="10397"/>
                  </a:lnTo>
                  <a:lnTo>
                    <a:pt x="90563" y="10397"/>
                  </a:lnTo>
                  <a:lnTo>
                    <a:pt x="82637" y="629"/>
                  </a:lnTo>
                  <a:lnTo>
                    <a:pt x="78969" y="498"/>
                  </a:lnTo>
                  <a:close/>
                </a:path>
                <a:path w="104140" h="262890">
                  <a:moveTo>
                    <a:pt x="90432" y="7892"/>
                  </a:moveTo>
                  <a:lnTo>
                    <a:pt x="90665" y="8267"/>
                  </a:lnTo>
                  <a:lnTo>
                    <a:pt x="90432" y="7892"/>
                  </a:lnTo>
                  <a:close/>
                </a:path>
                <a:path w="104140" h="262890">
                  <a:moveTo>
                    <a:pt x="87478" y="4435"/>
                  </a:moveTo>
                  <a:lnTo>
                    <a:pt x="90432" y="7892"/>
                  </a:lnTo>
                  <a:lnTo>
                    <a:pt x="89902" y="7039"/>
                  </a:lnTo>
                  <a:lnTo>
                    <a:pt x="87478" y="4435"/>
                  </a:lnTo>
                  <a:close/>
                </a:path>
                <a:path w="104140" h="262890">
                  <a:moveTo>
                    <a:pt x="84672" y="1419"/>
                  </a:moveTo>
                  <a:lnTo>
                    <a:pt x="87478" y="4435"/>
                  </a:lnTo>
                  <a:lnTo>
                    <a:pt x="85016" y="1553"/>
                  </a:lnTo>
                  <a:lnTo>
                    <a:pt x="84672" y="1419"/>
                  </a:lnTo>
                  <a:close/>
                </a:path>
                <a:path w="104140" h="262890">
                  <a:moveTo>
                    <a:pt x="82637" y="629"/>
                  </a:moveTo>
                  <a:lnTo>
                    <a:pt x="84672" y="1419"/>
                  </a:lnTo>
                  <a:lnTo>
                    <a:pt x="83982" y="678"/>
                  </a:lnTo>
                  <a:lnTo>
                    <a:pt x="82637" y="629"/>
                  </a:lnTo>
                  <a:close/>
                </a:path>
                <a:path w="104140" h="262890">
                  <a:moveTo>
                    <a:pt x="78323" y="474"/>
                  </a:moveTo>
                  <a:lnTo>
                    <a:pt x="78060" y="719"/>
                  </a:lnTo>
                  <a:lnTo>
                    <a:pt x="78969" y="498"/>
                  </a:lnTo>
                  <a:lnTo>
                    <a:pt x="78323" y="474"/>
                  </a:lnTo>
                  <a:close/>
                </a:path>
                <a:path w="104140" h="262890">
                  <a:moveTo>
                    <a:pt x="81014" y="0"/>
                  </a:moveTo>
                  <a:lnTo>
                    <a:pt x="78969" y="498"/>
                  </a:lnTo>
                  <a:lnTo>
                    <a:pt x="82637" y="629"/>
                  </a:lnTo>
                  <a:lnTo>
                    <a:pt x="81014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87979" y="805289"/>
              <a:ext cx="136846" cy="195214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08094" y="783287"/>
            <a:ext cx="236783" cy="188953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7708365" y="689535"/>
            <a:ext cx="159385" cy="382905"/>
          </a:xfrm>
          <a:custGeom>
            <a:avLst/>
            <a:gdLst/>
            <a:ahLst/>
            <a:cxnLst/>
            <a:rect l="l" t="t" r="r" b="b"/>
            <a:pathLst>
              <a:path w="159384" h="382905">
                <a:moveTo>
                  <a:pt x="126900" y="247910"/>
                </a:moveTo>
                <a:lnTo>
                  <a:pt x="112112" y="286910"/>
                </a:lnTo>
                <a:lnTo>
                  <a:pt x="89101" y="334981"/>
                </a:lnTo>
                <a:lnTo>
                  <a:pt x="70585" y="369756"/>
                </a:lnTo>
                <a:lnTo>
                  <a:pt x="68415" y="373714"/>
                </a:lnTo>
                <a:lnTo>
                  <a:pt x="69864" y="378682"/>
                </a:lnTo>
                <a:lnTo>
                  <a:pt x="77526" y="382883"/>
                </a:lnTo>
                <a:lnTo>
                  <a:pt x="82168" y="381756"/>
                </a:lnTo>
                <a:lnTo>
                  <a:pt x="84529" y="378252"/>
                </a:lnTo>
                <a:lnTo>
                  <a:pt x="106405" y="344453"/>
                </a:lnTo>
                <a:lnTo>
                  <a:pt x="126508" y="309575"/>
                </a:lnTo>
                <a:lnTo>
                  <a:pt x="145337" y="268997"/>
                </a:lnTo>
                <a:lnTo>
                  <a:pt x="146688" y="264974"/>
                </a:lnTo>
                <a:lnTo>
                  <a:pt x="141300" y="264974"/>
                </a:lnTo>
                <a:lnTo>
                  <a:pt x="128525" y="261038"/>
                </a:lnTo>
                <a:lnTo>
                  <a:pt x="124943" y="254265"/>
                </a:lnTo>
                <a:lnTo>
                  <a:pt x="126900" y="247910"/>
                </a:lnTo>
                <a:close/>
              </a:path>
              <a:path w="159384" h="382905">
                <a:moveTo>
                  <a:pt x="135536" y="237954"/>
                </a:moveTo>
                <a:lnTo>
                  <a:pt x="128843" y="241555"/>
                </a:lnTo>
                <a:lnTo>
                  <a:pt x="124943" y="254265"/>
                </a:lnTo>
                <a:lnTo>
                  <a:pt x="128525" y="261038"/>
                </a:lnTo>
                <a:lnTo>
                  <a:pt x="141300" y="264974"/>
                </a:lnTo>
                <a:lnTo>
                  <a:pt x="147852" y="261509"/>
                </a:lnTo>
                <a:lnTo>
                  <a:pt x="150091" y="254839"/>
                </a:lnTo>
                <a:lnTo>
                  <a:pt x="151714" y="248457"/>
                </a:lnTo>
                <a:lnTo>
                  <a:pt x="151659" y="247877"/>
                </a:lnTo>
                <a:lnTo>
                  <a:pt x="148312" y="241726"/>
                </a:lnTo>
                <a:lnTo>
                  <a:pt x="135536" y="237954"/>
                </a:lnTo>
                <a:close/>
              </a:path>
              <a:path w="159384" h="382905">
                <a:moveTo>
                  <a:pt x="147852" y="261509"/>
                </a:moveTo>
                <a:lnTo>
                  <a:pt x="141300" y="264974"/>
                </a:lnTo>
                <a:lnTo>
                  <a:pt x="146688" y="264974"/>
                </a:lnTo>
                <a:lnTo>
                  <a:pt x="147852" y="261509"/>
                </a:lnTo>
                <a:close/>
              </a:path>
              <a:path w="159384" h="382905">
                <a:moveTo>
                  <a:pt x="150080" y="254874"/>
                </a:moveTo>
                <a:lnTo>
                  <a:pt x="147852" y="261509"/>
                </a:lnTo>
                <a:lnTo>
                  <a:pt x="148073" y="261392"/>
                </a:lnTo>
                <a:lnTo>
                  <a:pt x="150080" y="254874"/>
                </a:lnTo>
                <a:close/>
              </a:path>
              <a:path w="159384" h="382905">
                <a:moveTo>
                  <a:pt x="151797" y="248131"/>
                </a:moveTo>
                <a:lnTo>
                  <a:pt x="150091" y="254839"/>
                </a:lnTo>
                <a:lnTo>
                  <a:pt x="151974" y="248457"/>
                </a:lnTo>
                <a:lnTo>
                  <a:pt x="151797" y="248131"/>
                </a:lnTo>
                <a:close/>
              </a:path>
              <a:path w="159384" h="382905">
                <a:moveTo>
                  <a:pt x="154304" y="237954"/>
                </a:moveTo>
                <a:lnTo>
                  <a:pt x="135536" y="237954"/>
                </a:lnTo>
                <a:lnTo>
                  <a:pt x="148312" y="241726"/>
                </a:lnTo>
                <a:lnTo>
                  <a:pt x="151797" y="248131"/>
                </a:lnTo>
                <a:lnTo>
                  <a:pt x="154111" y="239040"/>
                </a:lnTo>
                <a:lnTo>
                  <a:pt x="154304" y="237954"/>
                </a:lnTo>
                <a:close/>
              </a:path>
              <a:path w="159384" h="382905">
                <a:moveTo>
                  <a:pt x="135614" y="190787"/>
                </a:moveTo>
                <a:lnTo>
                  <a:pt x="135103" y="205272"/>
                </a:lnTo>
                <a:lnTo>
                  <a:pt x="133439" y="219660"/>
                </a:lnTo>
                <a:lnTo>
                  <a:pt x="130687" y="233884"/>
                </a:lnTo>
                <a:lnTo>
                  <a:pt x="126900" y="247910"/>
                </a:lnTo>
                <a:lnTo>
                  <a:pt x="128843" y="241555"/>
                </a:lnTo>
                <a:lnTo>
                  <a:pt x="135536" y="237954"/>
                </a:lnTo>
                <a:lnTo>
                  <a:pt x="154304" y="237954"/>
                </a:lnTo>
                <a:lnTo>
                  <a:pt x="156964" y="222993"/>
                </a:lnTo>
                <a:lnTo>
                  <a:pt x="158588" y="206779"/>
                </a:lnTo>
                <a:lnTo>
                  <a:pt x="158676" y="202410"/>
                </a:lnTo>
                <a:lnTo>
                  <a:pt x="140900" y="202410"/>
                </a:lnTo>
                <a:lnTo>
                  <a:pt x="135696" y="197266"/>
                </a:lnTo>
                <a:lnTo>
                  <a:pt x="135614" y="190787"/>
                </a:lnTo>
                <a:close/>
              </a:path>
              <a:path w="159384" h="382905">
                <a:moveTo>
                  <a:pt x="153460" y="178935"/>
                </a:moveTo>
                <a:lnTo>
                  <a:pt x="140659" y="179200"/>
                </a:lnTo>
                <a:lnTo>
                  <a:pt x="135578" y="184419"/>
                </a:lnTo>
                <a:lnTo>
                  <a:pt x="135696" y="197266"/>
                </a:lnTo>
                <a:lnTo>
                  <a:pt x="140900" y="202410"/>
                </a:lnTo>
                <a:lnTo>
                  <a:pt x="153772" y="202333"/>
                </a:lnTo>
                <a:lnTo>
                  <a:pt x="158780" y="197266"/>
                </a:lnTo>
                <a:lnTo>
                  <a:pt x="158918" y="190477"/>
                </a:lnTo>
                <a:lnTo>
                  <a:pt x="158500" y="183770"/>
                </a:lnTo>
                <a:lnTo>
                  <a:pt x="153460" y="178935"/>
                </a:lnTo>
                <a:close/>
              </a:path>
              <a:path w="159384" h="382905">
                <a:moveTo>
                  <a:pt x="158780" y="197266"/>
                </a:moveTo>
                <a:lnTo>
                  <a:pt x="153772" y="202333"/>
                </a:lnTo>
                <a:lnTo>
                  <a:pt x="140900" y="202410"/>
                </a:lnTo>
                <a:lnTo>
                  <a:pt x="158676" y="202410"/>
                </a:lnTo>
                <a:lnTo>
                  <a:pt x="158780" y="197266"/>
                </a:lnTo>
                <a:close/>
              </a:path>
              <a:path w="159384" h="382905">
                <a:moveTo>
                  <a:pt x="158918" y="190477"/>
                </a:moveTo>
                <a:lnTo>
                  <a:pt x="158780" y="197266"/>
                </a:lnTo>
                <a:lnTo>
                  <a:pt x="158918" y="190477"/>
                </a:lnTo>
                <a:close/>
              </a:path>
              <a:path w="159384" h="382905">
                <a:moveTo>
                  <a:pt x="126130" y="135977"/>
                </a:moveTo>
                <a:lnTo>
                  <a:pt x="130198" y="149344"/>
                </a:lnTo>
                <a:lnTo>
                  <a:pt x="133144" y="162989"/>
                </a:lnTo>
                <a:lnTo>
                  <a:pt x="134954" y="176830"/>
                </a:lnTo>
                <a:lnTo>
                  <a:pt x="135614" y="190787"/>
                </a:lnTo>
                <a:lnTo>
                  <a:pt x="135578" y="184419"/>
                </a:lnTo>
                <a:lnTo>
                  <a:pt x="140659" y="179200"/>
                </a:lnTo>
                <a:lnTo>
                  <a:pt x="153460" y="178935"/>
                </a:lnTo>
                <a:lnTo>
                  <a:pt x="158199" y="178935"/>
                </a:lnTo>
                <a:lnTo>
                  <a:pt x="157931" y="174642"/>
                </a:lnTo>
                <a:lnTo>
                  <a:pt x="155642" y="158958"/>
                </a:lnTo>
                <a:lnTo>
                  <a:pt x="152385" y="144893"/>
                </a:lnTo>
                <a:lnTo>
                  <a:pt x="134569" y="144893"/>
                </a:lnTo>
                <a:lnTo>
                  <a:pt x="128176" y="141817"/>
                </a:lnTo>
                <a:lnTo>
                  <a:pt x="126130" y="135977"/>
                </a:lnTo>
                <a:close/>
              </a:path>
              <a:path w="159384" h="382905">
                <a:moveTo>
                  <a:pt x="158500" y="183770"/>
                </a:moveTo>
                <a:lnTo>
                  <a:pt x="158918" y="190477"/>
                </a:lnTo>
                <a:lnTo>
                  <a:pt x="158784" y="184043"/>
                </a:lnTo>
                <a:lnTo>
                  <a:pt x="158500" y="183770"/>
                </a:lnTo>
                <a:close/>
              </a:path>
              <a:path w="159384" h="382905">
                <a:moveTo>
                  <a:pt x="158199" y="178935"/>
                </a:moveTo>
                <a:lnTo>
                  <a:pt x="153460" y="178935"/>
                </a:lnTo>
                <a:lnTo>
                  <a:pt x="158500" y="183770"/>
                </a:lnTo>
                <a:lnTo>
                  <a:pt x="158199" y="178935"/>
                </a:lnTo>
                <a:close/>
              </a:path>
              <a:path w="159384" h="382905">
                <a:moveTo>
                  <a:pt x="138648" y="119622"/>
                </a:moveTo>
                <a:lnTo>
                  <a:pt x="127093" y="123866"/>
                </a:lnTo>
                <a:lnTo>
                  <a:pt x="124104" y="130200"/>
                </a:lnTo>
                <a:lnTo>
                  <a:pt x="128176" y="141817"/>
                </a:lnTo>
                <a:lnTo>
                  <a:pt x="134569" y="144893"/>
                </a:lnTo>
                <a:lnTo>
                  <a:pt x="146248" y="140799"/>
                </a:lnTo>
                <a:lnTo>
                  <a:pt x="149215" y="134630"/>
                </a:lnTo>
                <a:lnTo>
                  <a:pt x="147220" y="128409"/>
                </a:lnTo>
                <a:lnTo>
                  <a:pt x="144746" y="122442"/>
                </a:lnTo>
                <a:lnTo>
                  <a:pt x="138648" y="119622"/>
                </a:lnTo>
                <a:close/>
              </a:path>
              <a:path w="159384" h="382905">
                <a:moveTo>
                  <a:pt x="149215" y="134630"/>
                </a:moveTo>
                <a:lnTo>
                  <a:pt x="146248" y="140799"/>
                </a:lnTo>
                <a:lnTo>
                  <a:pt x="134569" y="144893"/>
                </a:lnTo>
                <a:lnTo>
                  <a:pt x="152385" y="144893"/>
                </a:lnTo>
                <a:lnTo>
                  <a:pt x="152066" y="143516"/>
                </a:lnTo>
                <a:lnTo>
                  <a:pt x="149215" y="134630"/>
                </a:lnTo>
                <a:close/>
              </a:path>
              <a:path w="159384" h="382905">
                <a:moveTo>
                  <a:pt x="99587" y="87693"/>
                </a:moveTo>
                <a:lnTo>
                  <a:pt x="107727" y="98888"/>
                </a:lnTo>
                <a:lnTo>
                  <a:pt x="114880" y="110722"/>
                </a:lnTo>
                <a:lnTo>
                  <a:pt x="121022" y="123112"/>
                </a:lnTo>
                <a:lnTo>
                  <a:pt x="126130" y="135977"/>
                </a:lnTo>
                <a:lnTo>
                  <a:pt x="124104" y="130200"/>
                </a:lnTo>
                <a:lnTo>
                  <a:pt x="127093" y="123866"/>
                </a:lnTo>
                <a:lnTo>
                  <a:pt x="138648" y="119622"/>
                </a:lnTo>
                <a:lnTo>
                  <a:pt x="143577" y="119622"/>
                </a:lnTo>
                <a:lnTo>
                  <a:pt x="141215" y="113925"/>
                </a:lnTo>
                <a:lnTo>
                  <a:pt x="134043" y="99997"/>
                </a:lnTo>
                <a:lnTo>
                  <a:pt x="129737" y="93115"/>
                </a:lnTo>
                <a:lnTo>
                  <a:pt x="110049" y="93115"/>
                </a:lnTo>
                <a:lnTo>
                  <a:pt x="103284" y="92342"/>
                </a:lnTo>
                <a:lnTo>
                  <a:pt x="99587" y="87693"/>
                </a:lnTo>
                <a:close/>
              </a:path>
              <a:path w="159384" h="382905">
                <a:moveTo>
                  <a:pt x="147220" y="128409"/>
                </a:moveTo>
                <a:lnTo>
                  <a:pt x="149215" y="134630"/>
                </a:lnTo>
                <a:lnTo>
                  <a:pt x="149323" y="134406"/>
                </a:lnTo>
                <a:lnTo>
                  <a:pt x="147220" y="128409"/>
                </a:lnTo>
                <a:close/>
              </a:path>
              <a:path w="159384" h="382905">
                <a:moveTo>
                  <a:pt x="144746" y="122442"/>
                </a:moveTo>
                <a:lnTo>
                  <a:pt x="147220" y="128409"/>
                </a:lnTo>
                <a:lnTo>
                  <a:pt x="145087" y="122600"/>
                </a:lnTo>
                <a:lnTo>
                  <a:pt x="144746" y="122442"/>
                </a:lnTo>
                <a:close/>
              </a:path>
              <a:path w="159384" h="382905">
                <a:moveTo>
                  <a:pt x="143577" y="119622"/>
                </a:moveTo>
                <a:lnTo>
                  <a:pt x="138648" y="119622"/>
                </a:lnTo>
                <a:lnTo>
                  <a:pt x="144746" y="122442"/>
                </a:lnTo>
                <a:lnTo>
                  <a:pt x="143577" y="119622"/>
                </a:lnTo>
                <a:close/>
              </a:path>
              <a:path w="159384" h="382905">
                <a:moveTo>
                  <a:pt x="105777" y="68917"/>
                </a:moveTo>
                <a:lnTo>
                  <a:pt x="96642" y="76412"/>
                </a:lnTo>
                <a:lnTo>
                  <a:pt x="95931" y="83094"/>
                </a:lnTo>
                <a:lnTo>
                  <a:pt x="103284" y="92342"/>
                </a:lnTo>
                <a:lnTo>
                  <a:pt x="110049" y="93115"/>
                </a:lnTo>
                <a:lnTo>
                  <a:pt x="119348" y="85722"/>
                </a:lnTo>
                <a:lnTo>
                  <a:pt x="120092" y="79203"/>
                </a:lnTo>
                <a:lnTo>
                  <a:pt x="116321" y="74179"/>
                </a:lnTo>
                <a:lnTo>
                  <a:pt x="112314" y="69563"/>
                </a:lnTo>
                <a:lnTo>
                  <a:pt x="105777" y="68917"/>
                </a:lnTo>
                <a:close/>
              </a:path>
              <a:path w="159384" h="382905">
                <a:moveTo>
                  <a:pt x="120092" y="79203"/>
                </a:moveTo>
                <a:lnTo>
                  <a:pt x="119348" y="85722"/>
                </a:lnTo>
                <a:lnTo>
                  <a:pt x="110049" y="93115"/>
                </a:lnTo>
                <a:lnTo>
                  <a:pt x="129737" y="93115"/>
                </a:lnTo>
                <a:lnTo>
                  <a:pt x="125734" y="86718"/>
                </a:lnTo>
                <a:lnTo>
                  <a:pt x="120092" y="79203"/>
                </a:lnTo>
                <a:close/>
              </a:path>
              <a:path w="159384" h="382905">
                <a:moveTo>
                  <a:pt x="61775" y="50243"/>
                </a:moveTo>
                <a:lnTo>
                  <a:pt x="72108" y="58678"/>
                </a:lnTo>
                <a:lnTo>
                  <a:pt x="81848" y="67786"/>
                </a:lnTo>
                <a:lnTo>
                  <a:pt x="91005" y="77484"/>
                </a:lnTo>
                <a:lnTo>
                  <a:pt x="99587" y="87693"/>
                </a:lnTo>
                <a:lnTo>
                  <a:pt x="95931" y="83094"/>
                </a:lnTo>
                <a:lnTo>
                  <a:pt x="96642" y="76412"/>
                </a:lnTo>
                <a:lnTo>
                  <a:pt x="105777" y="68917"/>
                </a:lnTo>
                <a:lnTo>
                  <a:pt x="111753" y="68917"/>
                </a:lnTo>
                <a:lnTo>
                  <a:pt x="106713" y="63111"/>
                </a:lnTo>
                <a:lnTo>
                  <a:pt x="97511" y="53684"/>
                </a:lnTo>
                <a:lnTo>
                  <a:pt x="66307" y="53684"/>
                </a:lnTo>
                <a:lnTo>
                  <a:pt x="61775" y="50243"/>
                </a:lnTo>
                <a:close/>
              </a:path>
              <a:path w="159384" h="382905">
                <a:moveTo>
                  <a:pt x="116321" y="74179"/>
                </a:moveTo>
                <a:lnTo>
                  <a:pt x="120092" y="79203"/>
                </a:lnTo>
                <a:lnTo>
                  <a:pt x="120120" y="78957"/>
                </a:lnTo>
                <a:lnTo>
                  <a:pt x="116321" y="74179"/>
                </a:lnTo>
                <a:close/>
              </a:path>
              <a:path w="159384" h="382905">
                <a:moveTo>
                  <a:pt x="112314" y="69563"/>
                </a:moveTo>
                <a:lnTo>
                  <a:pt x="116321" y="74179"/>
                </a:lnTo>
                <a:lnTo>
                  <a:pt x="112554" y="69587"/>
                </a:lnTo>
                <a:lnTo>
                  <a:pt x="112314" y="69563"/>
                </a:lnTo>
                <a:close/>
              </a:path>
              <a:path w="159384" h="382905">
                <a:moveTo>
                  <a:pt x="111753" y="68917"/>
                </a:moveTo>
                <a:lnTo>
                  <a:pt x="105777" y="68917"/>
                </a:lnTo>
                <a:lnTo>
                  <a:pt x="112314" y="69563"/>
                </a:lnTo>
                <a:lnTo>
                  <a:pt x="111753" y="68917"/>
                </a:lnTo>
                <a:close/>
              </a:path>
              <a:path w="159384" h="382905">
                <a:moveTo>
                  <a:pt x="69413" y="30381"/>
                </a:moveTo>
                <a:lnTo>
                  <a:pt x="63058" y="31361"/>
                </a:lnTo>
                <a:lnTo>
                  <a:pt x="56374" y="40485"/>
                </a:lnTo>
                <a:lnTo>
                  <a:pt x="57300" y="46845"/>
                </a:lnTo>
                <a:lnTo>
                  <a:pt x="66307" y="53684"/>
                </a:lnTo>
                <a:lnTo>
                  <a:pt x="72770" y="52800"/>
                </a:lnTo>
                <a:lnTo>
                  <a:pt x="79651" y="43737"/>
                </a:lnTo>
                <a:lnTo>
                  <a:pt x="78788" y="37427"/>
                </a:lnTo>
                <a:lnTo>
                  <a:pt x="74094" y="33728"/>
                </a:lnTo>
                <a:lnTo>
                  <a:pt x="69413" y="30381"/>
                </a:lnTo>
                <a:close/>
              </a:path>
              <a:path w="159384" h="382905">
                <a:moveTo>
                  <a:pt x="78788" y="37427"/>
                </a:moveTo>
                <a:lnTo>
                  <a:pt x="79522" y="42801"/>
                </a:lnTo>
                <a:lnTo>
                  <a:pt x="79606" y="43795"/>
                </a:lnTo>
                <a:lnTo>
                  <a:pt x="72770" y="52800"/>
                </a:lnTo>
                <a:lnTo>
                  <a:pt x="66307" y="53684"/>
                </a:lnTo>
                <a:lnTo>
                  <a:pt x="97511" y="53684"/>
                </a:lnTo>
                <a:lnTo>
                  <a:pt x="96476" y="52623"/>
                </a:lnTo>
                <a:lnTo>
                  <a:pt x="85605" y="42801"/>
                </a:lnTo>
                <a:lnTo>
                  <a:pt x="78788" y="37427"/>
                </a:lnTo>
                <a:close/>
              </a:path>
              <a:path w="159384" h="382905">
                <a:moveTo>
                  <a:pt x="29502" y="28345"/>
                </a:moveTo>
                <a:lnTo>
                  <a:pt x="29499" y="28488"/>
                </a:lnTo>
                <a:lnTo>
                  <a:pt x="35144" y="31725"/>
                </a:lnTo>
                <a:lnTo>
                  <a:pt x="44241" y="37581"/>
                </a:lnTo>
                <a:lnTo>
                  <a:pt x="53103" y="43795"/>
                </a:lnTo>
                <a:lnTo>
                  <a:pt x="61775" y="50243"/>
                </a:lnTo>
                <a:lnTo>
                  <a:pt x="57300" y="46845"/>
                </a:lnTo>
                <a:lnTo>
                  <a:pt x="56374" y="40485"/>
                </a:lnTo>
                <a:lnTo>
                  <a:pt x="63058" y="31361"/>
                </a:lnTo>
                <a:lnTo>
                  <a:pt x="69413" y="30381"/>
                </a:lnTo>
                <a:lnTo>
                  <a:pt x="67347" y="28903"/>
                </a:lnTo>
                <a:lnTo>
                  <a:pt x="30547" y="28903"/>
                </a:lnTo>
                <a:lnTo>
                  <a:pt x="29502" y="28345"/>
                </a:lnTo>
                <a:close/>
              </a:path>
              <a:path w="159384" h="382905">
                <a:moveTo>
                  <a:pt x="74094" y="33728"/>
                </a:moveTo>
                <a:lnTo>
                  <a:pt x="78788" y="37427"/>
                </a:lnTo>
                <a:lnTo>
                  <a:pt x="78767" y="37274"/>
                </a:lnTo>
                <a:lnTo>
                  <a:pt x="74094" y="33728"/>
                </a:lnTo>
                <a:close/>
              </a:path>
              <a:path w="159384" h="382905">
                <a:moveTo>
                  <a:pt x="8447" y="1012"/>
                </a:moveTo>
                <a:lnTo>
                  <a:pt x="3533" y="2054"/>
                </a:lnTo>
                <a:lnTo>
                  <a:pt x="50" y="6602"/>
                </a:lnTo>
                <a:lnTo>
                  <a:pt x="0" y="7207"/>
                </a:lnTo>
                <a:lnTo>
                  <a:pt x="811" y="14420"/>
                </a:lnTo>
                <a:lnTo>
                  <a:pt x="1913" y="16649"/>
                </a:lnTo>
                <a:lnTo>
                  <a:pt x="6346" y="23493"/>
                </a:lnTo>
                <a:lnTo>
                  <a:pt x="12949" y="30381"/>
                </a:lnTo>
                <a:lnTo>
                  <a:pt x="17541" y="35204"/>
                </a:lnTo>
                <a:lnTo>
                  <a:pt x="22818" y="35332"/>
                </a:lnTo>
                <a:lnTo>
                  <a:pt x="29487" y="28982"/>
                </a:lnTo>
                <a:lnTo>
                  <a:pt x="29499" y="28488"/>
                </a:lnTo>
                <a:lnTo>
                  <a:pt x="25768" y="26349"/>
                </a:lnTo>
                <a:lnTo>
                  <a:pt x="17658" y="22048"/>
                </a:lnTo>
                <a:lnTo>
                  <a:pt x="11325" y="19220"/>
                </a:lnTo>
                <a:lnTo>
                  <a:pt x="9801" y="18684"/>
                </a:lnTo>
                <a:lnTo>
                  <a:pt x="8995" y="18578"/>
                </a:lnTo>
                <a:lnTo>
                  <a:pt x="6060" y="18379"/>
                </a:lnTo>
                <a:lnTo>
                  <a:pt x="2822" y="15697"/>
                </a:lnTo>
                <a:lnTo>
                  <a:pt x="601" y="7202"/>
                </a:lnTo>
                <a:lnTo>
                  <a:pt x="3461" y="2316"/>
                </a:lnTo>
                <a:lnTo>
                  <a:pt x="8447" y="1012"/>
                </a:lnTo>
                <a:close/>
              </a:path>
              <a:path w="159384" h="382905">
                <a:moveTo>
                  <a:pt x="69505" y="30366"/>
                </a:moveTo>
                <a:lnTo>
                  <a:pt x="74094" y="33728"/>
                </a:lnTo>
                <a:lnTo>
                  <a:pt x="69505" y="30366"/>
                </a:lnTo>
                <a:close/>
              </a:path>
              <a:path w="159384" h="382905">
                <a:moveTo>
                  <a:pt x="29908" y="6502"/>
                </a:moveTo>
                <a:lnTo>
                  <a:pt x="24025" y="8474"/>
                </a:lnTo>
                <a:lnTo>
                  <a:pt x="21023" y="14505"/>
                </a:lnTo>
                <a:lnTo>
                  <a:pt x="21358" y="14952"/>
                </a:lnTo>
                <a:lnTo>
                  <a:pt x="23887" y="17691"/>
                </a:lnTo>
                <a:lnTo>
                  <a:pt x="29413" y="23493"/>
                </a:lnTo>
                <a:lnTo>
                  <a:pt x="29502" y="28345"/>
                </a:lnTo>
                <a:lnTo>
                  <a:pt x="30547" y="28903"/>
                </a:lnTo>
                <a:lnTo>
                  <a:pt x="36492" y="27100"/>
                </a:lnTo>
                <a:lnTo>
                  <a:pt x="41600" y="17543"/>
                </a:lnTo>
                <a:lnTo>
                  <a:pt x="39804" y="11621"/>
                </a:lnTo>
                <a:lnTo>
                  <a:pt x="34765" y="8914"/>
                </a:lnTo>
                <a:lnTo>
                  <a:pt x="29908" y="6502"/>
                </a:lnTo>
                <a:close/>
              </a:path>
              <a:path w="159384" h="382905">
                <a:moveTo>
                  <a:pt x="39804" y="11621"/>
                </a:moveTo>
                <a:lnTo>
                  <a:pt x="41600" y="17543"/>
                </a:lnTo>
                <a:lnTo>
                  <a:pt x="36492" y="27100"/>
                </a:lnTo>
                <a:lnTo>
                  <a:pt x="30547" y="28903"/>
                </a:lnTo>
                <a:lnTo>
                  <a:pt x="67347" y="28903"/>
                </a:lnTo>
                <a:lnTo>
                  <a:pt x="64633" y="26962"/>
                </a:lnTo>
                <a:lnTo>
                  <a:pt x="54953" y="20481"/>
                </a:lnTo>
                <a:lnTo>
                  <a:pt x="45012" y="14420"/>
                </a:lnTo>
                <a:lnTo>
                  <a:pt x="39804" y="11621"/>
                </a:lnTo>
                <a:close/>
              </a:path>
              <a:path w="159384" h="382905">
                <a:moveTo>
                  <a:pt x="25770" y="26351"/>
                </a:moveTo>
                <a:lnTo>
                  <a:pt x="29499" y="28488"/>
                </a:lnTo>
                <a:lnTo>
                  <a:pt x="29502" y="28345"/>
                </a:lnTo>
                <a:lnTo>
                  <a:pt x="25770" y="26351"/>
                </a:lnTo>
                <a:close/>
              </a:path>
              <a:path w="159384" h="382905">
                <a:moveTo>
                  <a:pt x="21023" y="14505"/>
                </a:moveTo>
                <a:lnTo>
                  <a:pt x="19438" y="17691"/>
                </a:lnTo>
                <a:lnTo>
                  <a:pt x="19342" y="18379"/>
                </a:lnTo>
                <a:lnTo>
                  <a:pt x="21088" y="23848"/>
                </a:lnTo>
                <a:lnTo>
                  <a:pt x="29502" y="28345"/>
                </a:lnTo>
                <a:lnTo>
                  <a:pt x="29615" y="23705"/>
                </a:lnTo>
                <a:lnTo>
                  <a:pt x="23887" y="17691"/>
                </a:lnTo>
                <a:lnTo>
                  <a:pt x="21358" y="14952"/>
                </a:lnTo>
                <a:lnTo>
                  <a:pt x="21023" y="14505"/>
                </a:lnTo>
                <a:close/>
              </a:path>
              <a:path w="159384" h="382905">
                <a:moveTo>
                  <a:pt x="8995" y="18578"/>
                </a:moveTo>
                <a:lnTo>
                  <a:pt x="9801" y="18684"/>
                </a:lnTo>
                <a:lnTo>
                  <a:pt x="11325" y="19220"/>
                </a:lnTo>
                <a:lnTo>
                  <a:pt x="17658" y="22048"/>
                </a:lnTo>
                <a:lnTo>
                  <a:pt x="25770" y="26351"/>
                </a:lnTo>
                <a:lnTo>
                  <a:pt x="21088" y="23848"/>
                </a:lnTo>
                <a:lnTo>
                  <a:pt x="19425" y="18639"/>
                </a:lnTo>
                <a:lnTo>
                  <a:pt x="9895" y="18639"/>
                </a:lnTo>
                <a:lnTo>
                  <a:pt x="8995" y="18578"/>
                </a:lnTo>
                <a:close/>
              </a:path>
              <a:path w="159384" h="382905">
                <a:moveTo>
                  <a:pt x="8997" y="18578"/>
                </a:moveTo>
                <a:lnTo>
                  <a:pt x="9895" y="18639"/>
                </a:lnTo>
                <a:lnTo>
                  <a:pt x="8997" y="18578"/>
                </a:lnTo>
                <a:close/>
              </a:path>
              <a:path w="159384" h="382905">
                <a:moveTo>
                  <a:pt x="10008" y="681"/>
                </a:moveTo>
                <a:lnTo>
                  <a:pt x="8447" y="1012"/>
                </a:lnTo>
                <a:lnTo>
                  <a:pt x="3458" y="2320"/>
                </a:lnTo>
                <a:lnTo>
                  <a:pt x="602" y="7207"/>
                </a:lnTo>
                <a:lnTo>
                  <a:pt x="2822" y="15697"/>
                </a:lnTo>
                <a:lnTo>
                  <a:pt x="6060" y="18379"/>
                </a:lnTo>
                <a:lnTo>
                  <a:pt x="9895" y="18639"/>
                </a:lnTo>
                <a:lnTo>
                  <a:pt x="19425" y="18639"/>
                </a:lnTo>
                <a:lnTo>
                  <a:pt x="19246" y="18077"/>
                </a:lnTo>
                <a:lnTo>
                  <a:pt x="21023" y="14505"/>
                </a:lnTo>
                <a:lnTo>
                  <a:pt x="19141" y="11982"/>
                </a:lnTo>
                <a:lnTo>
                  <a:pt x="20401" y="7202"/>
                </a:lnTo>
                <a:lnTo>
                  <a:pt x="17530" y="2316"/>
                </a:lnTo>
                <a:lnTo>
                  <a:pt x="11420" y="715"/>
                </a:lnTo>
                <a:lnTo>
                  <a:pt x="10008" y="681"/>
                </a:lnTo>
                <a:close/>
              </a:path>
              <a:path w="159384" h="382905">
                <a:moveTo>
                  <a:pt x="14685" y="681"/>
                </a:moveTo>
                <a:lnTo>
                  <a:pt x="10008" y="681"/>
                </a:lnTo>
                <a:lnTo>
                  <a:pt x="11420" y="715"/>
                </a:lnTo>
                <a:lnTo>
                  <a:pt x="17545" y="2320"/>
                </a:lnTo>
                <a:lnTo>
                  <a:pt x="20404" y="7207"/>
                </a:lnTo>
                <a:lnTo>
                  <a:pt x="19141" y="11982"/>
                </a:lnTo>
                <a:lnTo>
                  <a:pt x="21023" y="14505"/>
                </a:lnTo>
                <a:lnTo>
                  <a:pt x="24025" y="8474"/>
                </a:lnTo>
                <a:lnTo>
                  <a:pt x="29908" y="6502"/>
                </a:lnTo>
                <a:lnTo>
                  <a:pt x="25406" y="4356"/>
                </a:lnTo>
                <a:lnTo>
                  <a:pt x="16657" y="1250"/>
                </a:lnTo>
                <a:lnTo>
                  <a:pt x="14685" y="681"/>
                </a:lnTo>
                <a:close/>
              </a:path>
              <a:path w="159384" h="382905">
                <a:moveTo>
                  <a:pt x="34765" y="8914"/>
                </a:moveTo>
                <a:lnTo>
                  <a:pt x="39804" y="11621"/>
                </a:lnTo>
                <a:lnTo>
                  <a:pt x="34765" y="8914"/>
                </a:lnTo>
                <a:close/>
              </a:path>
              <a:path w="159384" h="382905">
                <a:moveTo>
                  <a:pt x="29915" y="6499"/>
                </a:moveTo>
                <a:lnTo>
                  <a:pt x="34765" y="8914"/>
                </a:lnTo>
                <a:lnTo>
                  <a:pt x="29915" y="6499"/>
                </a:lnTo>
                <a:close/>
              </a:path>
              <a:path w="159384" h="382905">
                <a:moveTo>
                  <a:pt x="12321" y="0"/>
                </a:moveTo>
                <a:lnTo>
                  <a:pt x="8447" y="1012"/>
                </a:lnTo>
                <a:lnTo>
                  <a:pt x="10008" y="681"/>
                </a:lnTo>
                <a:lnTo>
                  <a:pt x="14685" y="681"/>
                </a:lnTo>
                <a:lnTo>
                  <a:pt x="12321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733547" y="821780"/>
            <a:ext cx="793115" cy="706755"/>
            <a:chOff x="6733547" y="821780"/>
            <a:chExt cx="793115" cy="706755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8433" y="821780"/>
              <a:ext cx="157899" cy="3098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33547" y="1145937"/>
              <a:ext cx="792596" cy="382163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00781" y="5035231"/>
            <a:ext cx="1816990" cy="73965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833981" y="5418201"/>
            <a:ext cx="2188845" cy="779780"/>
          </a:xfrm>
          <a:custGeom>
            <a:avLst/>
            <a:gdLst/>
            <a:ahLst/>
            <a:cxnLst/>
            <a:rect l="l" t="t" r="r" b="b"/>
            <a:pathLst>
              <a:path w="2188845" h="779779">
                <a:moveTo>
                  <a:pt x="455891" y="426173"/>
                </a:moveTo>
                <a:lnTo>
                  <a:pt x="448856" y="427151"/>
                </a:lnTo>
                <a:lnTo>
                  <a:pt x="455891" y="426173"/>
                </a:lnTo>
                <a:close/>
              </a:path>
              <a:path w="2188845" h="779779">
                <a:moveTo>
                  <a:pt x="459193" y="399897"/>
                </a:moveTo>
                <a:lnTo>
                  <a:pt x="452196" y="400900"/>
                </a:lnTo>
                <a:lnTo>
                  <a:pt x="459193" y="399897"/>
                </a:lnTo>
                <a:close/>
              </a:path>
              <a:path w="2188845" h="779779">
                <a:moveTo>
                  <a:pt x="569645" y="385546"/>
                </a:moveTo>
                <a:lnTo>
                  <a:pt x="562787" y="386295"/>
                </a:lnTo>
                <a:lnTo>
                  <a:pt x="569645" y="385546"/>
                </a:lnTo>
                <a:close/>
              </a:path>
              <a:path w="2188845" h="779779">
                <a:moveTo>
                  <a:pt x="576973" y="384759"/>
                </a:moveTo>
                <a:lnTo>
                  <a:pt x="576834" y="384644"/>
                </a:lnTo>
                <a:lnTo>
                  <a:pt x="569645" y="385546"/>
                </a:lnTo>
                <a:lnTo>
                  <a:pt x="576973" y="384759"/>
                </a:lnTo>
                <a:close/>
              </a:path>
              <a:path w="2188845" h="779779">
                <a:moveTo>
                  <a:pt x="766749" y="376643"/>
                </a:moveTo>
                <a:lnTo>
                  <a:pt x="759663" y="376643"/>
                </a:lnTo>
                <a:lnTo>
                  <a:pt x="766749" y="376643"/>
                </a:lnTo>
                <a:close/>
              </a:path>
              <a:path w="2188845" h="779779">
                <a:moveTo>
                  <a:pt x="773912" y="376605"/>
                </a:moveTo>
                <a:lnTo>
                  <a:pt x="766749" y="376643"/>
                </a:lnTo>
                <a:lnTo>
                  <a:pt x="773912" y="376605"/>
                </a:lnTo>
                <a:close/>
              </a:path>
              <a:path w="2188845" h="779779">
                <a:moveTo>
                  <a:pt x="1011694" y="402805"/>
                </a:moveTo>
                <a:lnTo>
                  <a:pt x="1004582" y="403034"/>
                </a:lnTo>
                <a:lnTo>
                  <a:pt x="1011694" y="402805"/>
                </a:lnTo>
                <a:close/>
              </a:path>
              <a:path w="2188845" h="779779">
                <a:moveTo>
                  <a:pt x="1018921" y="402513"/>
                </a:moveTo>
                <a:lnTo>
                  <a:pt x="1011694" y="402805"/>
                </a:lnTo>
                <a:lnTo>
                  <a:pt x="1018768" y="402678"/>
                </a:lnTo>
                <a:lnTo>
                  <a:pt x="1018921" y="402513"/>
                </a:lnTo>
                <a:close/>
              </a:path>
              <a:path w="2188845" h="779779">
                <a:moveTo>
                  <a:pt x="1384173" y="409155"/>
                </a:moveTo>
                <a:lnTo>
                  <a:pt x="1377022" y="409219"/>
                </a:lnTo>
                <a:lnTo>
                  <a:pt x="1384173" y="409155"/>
                </a:lnTo>
                <a:close/>
              </a:path>
              <a:path w="2188845" h="779779">
                <a:moveTo>
                  <a:pt x="1391386" y="409028"/>
                </a:moveTo>
                <a:lnTo>
                  <a:pt x="1384173" y="409155"/>
                </a:lnTo>
                <a:lnTo>
                  <a:pt x="1391259" y="409155"/>
                </a:lnTo>
                <a:lnTo>
                  <a:pt x="1391386" y="409028"/>
                </a:lnTo>
                <a:close/>
              </a:path>
              <a:path w="2188845" h="779779">
                <a:moveTo>
                  <a:pt x="1891093" y="412203"/>
                </a:moveTo>
                <a:lnTo>
                  <a:pt x="1884603" y="409282"/>
                </a:lnTo>
                <a:lnTo>
                  <a:pt x="1891093" y="412203"/>
                </a:lnTo>
                <a:close/>
              </a:path>
              <a:path w="2188845" h="779779">
                <a:moveTo>
                  <a:pt x="1897621" y="415099"/>
                </a:moveTo>
                <a:lnTo>
                  <a:pt x="1891093" y="412203"/>
                </a:lnTo>
                <a:lnTo>
                  <a:pt x="1897621" y="415099"/>
                </a:lnTo>
                <a:close/>
              </a:path>
              <a:path w="2188845" h="779779">
                <a:moveTo>
                  <a:pt x="2121763" y="72669"/>
                </a:moveTo>
                <a:lnTo>
                  <a:pt x="2119680" y="77927"/>
                </a:lnTo>
                <a:lnTo>
                  <a:pt x="2121763" y="72669"/>
                </a:lnTo>
                <a:close/>
              </a:path>
              <a:path w="2188845" h="779779">
                <a:moveTo>
                  <a:pt x="2188260" y="3733"/>
                </a:moveTo>
                <a:lnTo>
                  <a:pt x="2184527" y="0"/>
                </a:lnTo>
                <a:lnTo>
                  <a:pt x="2173008" y="0"/>
                </a:lnTo>
                <a:lnTo>
                  <a:pt x="2166455" y="2717"/>
                </a:lnTo>
                <a:lnTo>
                  <a:pt x="2164499" y="3987"/>
                </a:lnTo>
                <a:lnTo>
                  <a:pt x="2163165" y="4864"/>
                </a:lnTo>
                <a:lnTo>
                  <a:pt x="2162962" y="4991"/>
                </a:lnTo>
                <a:lnTo>
                  <a:pt x="2160727" y="6451"/>
                </a:lnTo>
                <a:lnTo>
                  <a:pt x="2156599" y="9144"/>
                </a:lnTo>
                <a:lnTo>
                  <a:pt x="2156434" y="9918"/>
                </a:lnTo>
                <a:lnTo>
                  <a:pt x="2154745" y="11290"/>
                </a:lnTo>
                <a:lnTo>
                  <a:pt x="2149589" y="17106"/>
                </a:lnTo>
                <a:lnTo>
                  <a:pt x="2145119" y="23533"/>
                </a:lnTo>
                <a:lnTo>
                  <a:pt x="2143950" y="25476"/>
                </a:lnTo>
                <a:lnTo>
                  <a:pt x="2143785" y="25527"/>
                </a:lnTo>
                <a:lnTo>
                  <a:pt x="2141182" y="30149"/>
                </a:lnTo>
                <a:lnTo>
                  <a:pt x="2138565" y="34759"/>
                </a:lnTo>
                <a:lnTo>
                  <a:pt x="2138578" y="35102"/>
                </a:lnTo>
                <a:lnTo>
                  <a:pt x="2138743" y="34772"/>
                </a:lnTo>
                <a:lnTo>
                  <a:pt x="2138654" y="35394"/>
                </a:lnTo>
                <a:lnTo>
                  <a:pt x="2138578" y="35102"/>
                </a:lnTo>
                <a:lnTo>
                  <a:pt x="2135086" y="41732"/>
                </a:lnTo>
                <a:lnTo>
                  <a:pt x="2129586" y="53657"/>
                </a:lnTo>
                <a:lnTo>
                  <a:pt x="2124506" y="65760"/>
                </a:lnTo>
                <a:lnTo>
                  <a:pt x="2121763" y="72669"/>
                </a:lnTo>
                <a:lnTo>
                  <a:pt x="2127631" y="70065"/>
                </a:lnTo>
                <a:lnTo>
                  <a:pt x="2121763" y="72682"/>
                </a:lnTo>
                <a:lnTo>
                  <a:pt x="2119680" y="77927"/>
                </a:lnTo>
                <a:lnTo>
                  <a:pt x="2111933" y="97650"/>
                </a:lnTo>
                <a:lnTo>
                  <a:pt x="2104136" y="117335"/>
                </a:lnTo>
                <a:lnTo>
                  <a:pt x="2088172" y="157429"/>
                </a:lnTo>
                <a:lnTo>
                  <a:pt x="2065693" y="212178"/>
                </a:lnTo>
                <a:lnTo>
                  <a:pt x="2041474" y="268744"/>
                </a:lnTo>
                <a:lnTo>
                  <a:pt x="2020570" y="316128"/>
                </a:lnTo>
                <a:lnTo>
                  <a:pt x="1998560" y="364744"/>
                </a:lnTo>
                <a:lnTo>
                  <a:pt x="1976247" y="413219"/>
                </a:lnTo>
                <a:lnTo>
                  <a:pt x="1961870" y="444195"/>
                </a:lnTo>
                <a:lnTo>
                  <a:pt x="1941347" y="434682"/>
                </a:lnTo>
                <a:lnTo>
                  <a:pt x="1923592" y="426681"/>
                </a:lnTo>
                <a:lnTo>
                  <a:pt x="1884502" y="409321"/>
                </a:lnTo>
                <a:lnTo>
                  <a:pt x="1843697" y="394296"/>
                </a:lnTo>
                <a:lnTo>
                  <a:pt x="1837232" y="392595"/>
                </a:lnTo>
                <a:lnTo>
                  <a:pt x="1837093" y="392391"/>
                </a:lnTo>
                <a:lnTo>
                  <a:pt x="1830133" y="390994"/>
                </a:lnTo>
                <a:lnTo>
                  <a:pt x="1823173" y="389724"/>
                </a:lnTo>
                <a:lnTo>
                  <a:pt x="1818690" y="388962"/>
                </a:lnTo>
                <a:lnTo>
                  <a:pt x="1807210" y="387184"/>
                </a:lnTo>
                <a:lnTo>
                  <a:pt x="1795703" y="385660"/>
                </a:lnTo>
                <a:lnTo>
                  <a:pt x="1791284" y="385127"/>
                </a:lnTo>
                <a:lnTo>
                  <a:pt x="1783715" y="384200"/>
                </a:lnTo>
                <a:lnTo>
                  <a:pt x="1777136" y="383374"/>
                </a:lnTo>
                <a:lnTo>
                  <a:pt x="1777009" y="383476"/>
                </a:lnTo>
                <a:lnTo>
                  <a:pt x="1770773" y="382803"/>
                </a:lnTo>
                <a:lnTo>
                  <a:pt x="1770773" y="388454"/>
                </a:lnTo>
                <a:lnTo>
                  <a:pt x="1769389" y="400773"/>
                </a:lnTo>
                <a:lnTo>
                  <a:pt x="1769287" y="402678"/>
                </a:lnTo>
                <a:lnTo>
                  <a:pt x="1769211" y="402297"/>
                </a:lnTo>
                <a:lnTo>
                  <a:pt x="1770773" y="388454"/>
                </a:lnTo>
                <a:lnTo>
                  <a:pt x="1770773" y="382803"/>
                </a:lnTo>
                <a:lnTo>
                  <a:pt x="1763331" y="381977"/>
                </a:lnTo>
                <a:lnTo>
                  <a:pt x="1751571" y="380834"/>
                </a:lnTo>
                <a:lnTo>
                  <a:pt x="1707807" y="376783"/>
                </a:lnTo>
                <a:lnTo>
                  <a:pt x="1693773" y="375500"/>
                </a:lnTo>
                <a:lnTo>
                  <a:pt x="1678355" y="374103"/>
                </a:lnTo>
                <a:lnTo>
                  <a:pt x="1655940" y="372325"/>
                </a:lnTo>
                <a:lnTo>
                  <a:pt x="1633499" y="370801"/>
                </a:lnTo>
                <a:lnTo>
                  <a:pt x="1618272" y="370192"/>
                </a:lnTo>
                <a:lnTo>
                  <a:pt x="1618119" y="370039"/>
                </a:lnTo>
                <a:lnTo>
                  <a:pt x="1611236" y="369925"/>
                </a:lnTo>
                <a:lnTo>
                  <a:pt x="1603959" y="369658"/>
                </a:lnTo>
                <a:lnTo>
                  <a:pt x="1603819" y="369785"/>
                </a:lnTo>
                <a:lnTo>
                  <a:pt x="1581175" y="369531"/>
                </a:lnTo>
                <a:lnTo>
                  <a:pt x="1566240" y="369658"/>
                </a:lnTo>
                <a:lnTo>
                  <a:pt x="1558467" y="369862"/>
                </a:lnTo>
                <a:lnTo>
                  <a:pt x="1551317" y="370039"/>
                </a:lnTo>
                <a:lnTo>
                  <a:pt x="1544231" y="370293"/>
                </a:lnTo>
                <a:lnTo>
                  <a:pt x="1536687" y="370674"/>
                </a:lnTo>
                <a:lnTo>
                  <a:pt x="1522069" y="371690"/>
                </a:lnTo>
                <a:lnTo>
                  <a:pt x="1507490" y="373087"/>
                </a:lnTo>
                <a:lnTo>
                  <a:pt x="1500073" y="373926"/>
                </a:lnTo>
                <a:lnTo>
                  <a:pt x="1492948" y="374738"/>
                </a:lnTo>
                <a:lnTo>
                  <a:pt x="1479334" y="376529"/>
                </a:lnTo>
                <a:lnTo>
                  <a:pt x="1465859" y="378167"/>
                </a:lnTo>
                <a:lnTo>
                  <a:pt x="1439075" y="380809"/>
                </a:lnTo>
                <a:lnTo>
                  <a:pt x="1438744" y="380834"/>
                </a:lnTo>
                <a:lnTo>
                  <a:pt x="1438300" y="380873"/>
                </a:lnTo>
                <a:lnTo>
                  <a:pt x="1397647" y="383247"/>
                </a:lnTo>
                <a:lnTo>
                  <a:pt x="1376857" y="383628"/>
                </a:lnTo>
                <a:lnTo>
                  <a:pt x="1383652" y="383501"/>
                </a:lnTo>
                <a:lnTo>
                  <a:pt x="1369136" y="383628"/>
                </a:lnTo>
                <a:lnTo>
                  <a:pt x="1324724" y="382993"/>
                </a:lnTo>
                <a:lnTo>
                  <a:pt x="1282382" y="379818"/>
                </a:lnTo>
                <a:lnTo>
                  <a:pt x="1261389" y="376516"/>
                </a:lnTo>
                <a:lnTo>
                  <a:pt x="1254264" y="375373"/>
                </a:lnTo>
                <a:lnTo>
                  <a:pt x="1232573" y="372325"/>
                </a:lnTo>
                <a:lnTo>
                  <a:pt x="1218806" y="370573"/>
                </a:lnTo>
                <a:lnTo>
                  <a:pt x="1211770" y="369658"/>
                </a:lnTo>
                <a:lnTo>
                  <a:pt x="1204722" y="368896"/>
                </a:lnTo>
                <a:lnTo>
                  <a:pt x="1196657" y="368261"/>
                </a:lnTo>
                <a:lnTo>
                  <a:pt x="1181506" y="367499"/>
                </a:lnTo>
                <a:lnTo>
                  <a:pt x="1166342" y="367245"/>
                </a:lnTo>
                <a:lnTo>
                  <a:pt x="1158328" y="367449"/>
                </a:lnTo>
                <a:lnTo>
                  <a:pt x="1151178" y="367626"/>
                </a:lnTo>
                <a:lnTo>
                  <a:pt x="1144104" y="367880"/>
                </a:lnTo>
                <a:lnTo>
                  <a:pt x="1143977" y="368007"/>
                </a:lnTo>
                <a:lnTo>
                  <a:pt x="1117955" y="369531"/>
                </a:lnTo>
                <a:lnTo>
                  <a:pt x="1113332" y="369925"/>
                </a:lnTo>
                <a:lnTo>
                  <a:pt x="1091869" y="371817"/>
                </a:lnTo>
                <a:lnTo>
                  <a:pt x="1090942" y="371906"/>
                </a:lnTo>
                <a:lnTo>
                  <a:pt x="1084808" y="372452"/>
                </a:lnTo>
                <a:lnTo>
                  <a:pt x="1066355" y="374103"/>
                </a:lnTo>
                <a:lnTo>
                  <a:pt x="1047877" y="375500"/>
                </a:lnTo>
                <a:lnTo>
                  <a:pt x="990968" y="377786"/>
                </a:lnTo>
                <a:lnTo>
                  <a:pt x="931227" y="378421"/>
                </a:lnTo>
                <a:lnTo>
                  <a:pt x="924140" y="378294"/>
                </a:lnTo>
                <a:lnTo>
                  <a:pt x="858659" y="377545"/>
                </a:lnTo>
                <a:lnTo>
                  <a:pt x="850239" y="377367"/>
                </a:lnTo>
                <a:lnTo>
                  <a:pt x="844486" y="377151"/>
                </a:lnTo>
                <a:lnTo>
                  <a:pt x="830364" y="376897"/>
                </a:lnTo>
                <a:lnTo>
                  <a:pt x="787946" y="376516"/>
                </a:lnTo>
                <a:lnTo>
                  <a:pt x="773912" y="376605"/>
                </a:lnTo>
                <a:lnTo>
                  <a:pt x="759625" y="376682"/>
                </a:lnTo>
                <a:lnTo>
                  <a:pt x="754049" y="376720"/>
                </a:lnTo>
                <a:lnTo>
                  <a:pt x="754049" y="382244"/>
                </a:lnTo>
                <a:lnTo>
                  <a:pt x="753973" y="396582"/>
                </a:lnTo>
                <a:lnTo>
                  <a:pt x="753935" y="382358"/>
                </a:lnTo>
                <a:lnTo>
                  <a:pt x="754049" y="376720"/>
                </a:lnTo>
                <a:lnTo>
                  <a:pt x="743369" y="376770"/>
                </a:lnTo>
                <a:lnTo>
                  <a:pt x="681050" y="377786"/>
                </a:lnTo>
                <a:lnTo>
                  <a:pt x="680351" y="377799"/>
                </a:lnTo>
                <a:lnTo>
                  <a:pt x="673265" y="377913"/>
                </a:lnTo>
                <a:lnTo>
                  <a:pt x="666191" y="378167"/>
                </a:lnTo>
                <a:lnTo>
                  <a:pt x="647344" y="378929"/>
                </a:lnTo>
                <a:lnTo>
                  <a:pt x="595604" y="382739"/>
                </a:lnTo>
                <a:lnTo>
                  <a:pt x="540359" y="388962"/>
                </a:lnTo>
                <a:lnTo>
                  <a:pt x="492925" y="395185"/>
                </a:lnTo>
                <a:lnTo>
                  <a:pt x="445211" y="401916"/>
                </a:lnTo>
                <a:lnTo>
                  <a:pt x="452196" y="400900"/>
                </a:lnTo>
                <a:lnTo>
                  <a:pt x="422363" y="405091"/>
                </a:lnTo>
                <a:lnTo>
                  <a:pt x="391426" y="409028"/>
                </a:lnTo>
                <a:lnTo>
                  <a:pt x="362572" y="412457"/>
                </a:lnTo>
                <a:lnTo>
                  <a:pt x="346900" y="414058"/>
                </a:lnTo>
                <a:lnTo>
                  <a:pt x="346900" y="433793"/>
                </a:lnTo>
                <a:lnTo>
                  <a:pt x="346684" y="434047"/>
                </a:lnTo>
                <a:lnTo>
                  <a:pt x="346608" y="430479"/>
                </a:lnTo>
                <a:lnTo>
                  <a:pt x="346900" y="433793"/>
                </a:lnTo>
                <a:lnTo>
                  <a:pt x="346900" y="414058"/>
                </a:lnTo>
                <a:lnTo>
                  <a:pt x="334365" y="415328"/>
                </a:lnTo>
                <a:lnTo>
                  <a:pt x="339610" y="414870"/>
                </a:lnTo>
                <a:lnTo>
                  <a:pt x="325704" y="416140"/>
                </a:lnTo>
                <a:lnTo>
                  <a:pt x="334365" y="415328"/>
                </a:lnTo>
                <a:lnTo>
                  <a:pt x="306031" y="417791"/>
                </a:lnTo>
                <a:lnTo>
                  <a:pt x="279412" y="419569"/>
                </a:lnTo>
                <a:lnTo>
                  <a:pt x="252768" y="420712"/>
                </a:lnTo>
                <a:lnTo>
                  <a:pt x="226098" y="421220"/>
                </a:lnTo>
                <a:lnTo>
                  <a:pt x="219405" y="421220"/>
                </a:lnTo>
                <a:lnTo>
                  <a:pt x="203555" y="421347"/>
                </a:lnTo>
                <a:lnTo>
                  <a:pt x="143446" y="422363"/>
                </a:lnTo>
                <a:lnTo>
                  <a:pt x="142519" y="422389"/>
                </a:lnTo>
                <a:lnTo>
                  <a:pt x="135940" y="422490"/>
                </a:lnTo>
                <a:lnTo>
                  <a:pt x="129514" y="422617"/>
                </a:lnTo>
                <a:lnTo>
                  <a:pt x="118833" y="422998"/>
                </a:lnTo>
                <a:lnTo>
                  <a:pt x="73977" y="426681"/>
                </a:lnTo>
                <a:lnTo>
                  <a:pt x="61455" y="428434"/>
                </a:lnTo>
                <a:lnTo>
                  <a:pt x="57480" y="429069"/>
                </a:lnTo>
                <a:lnTo>
                  <a:pt x="57480" y="433793"/>
                </a:lnTo>
                <a:lnTo>
                  <a:pt x="57378" y="434670"/>
                </a:lnTo>
                <a:lnTo>
                  <a:pt x="57289" y="434047"/>
                </a:lnTo>
                <a:lnTo>
                  <a:pt x="57480" y="433793"/>
                </a:lnTo>
                <a:lnTo>
                  <a:pt x="57480" y="429069"/>
                </a:lnTo>
                <a:lnTo>
                  <a:pt x="56502" y="429221"/>
                </a:lnTo>
                <a:lnTo>
                  <a:pt x="45351" y="431507"/>
                </a:lnTo>
                <a:lnTo>
                  <a:pt x="34404" y="434555"/>
                </a:lnTo>
                <a:lnTo>
                  <a:pt x="29883" y="436308"/>
                </a:lnTo>
                <a:lnTo>
                  <a:pt x="29641" y="436206"/>
                </a:lnTo>
                <a:lnTo>
                  <a:pt x="23876" y="438619"/>
                </a:lnTo>
                <a:lnTo>
                  <a:pt x="18478" y="441032"/>
                </a:lnTo>
                <a:lnTo>
                  <a:pt x="18376" y="441325"/>
                </a:lnTo>
                <a:lnTo>
                  <a:pt x="17678" y="441667"/>
                </a:lnTo>
                <a:lnTo>
                  <a:pt x="11544" y="445376"/>
                </a:lnTo>
                <a:lnTo>
                  <a:pt x="6261" y="449922"/>
                </a:lnTo>
                <a:lnTo>
                  <a:pt x="4927" y="450430"/>
                </a:lnTo>
                <a:lnTo>
                  <a:pt x="2362" y="455637"/>
                </a:lnTo>
                <a:lnTo>
                  <a:pt x="2159" y="456069"/>
                </a:lnTo>
                <a:lnTo>
                  <a:pt x="2159" y="466940"/>
                </a:lnTo>
                <a:lnTo>
                  <a:pt x="1638" y="465480"/>
                </a:lnTo>
                <a:lnTo>
                  <a:pt x="1485" y="465670"/>
                </a:lnTo>
                <a:lnTo>
                  <a:pt x="1358" y="464705"/>
                </a:lnTo>
                <a:lnTo>
                  <a:pt x="1638" y="465480"/>
                </a:lnTo>
                <a:lnTo>
                  <a:pt x="1790" y="465289"/>
                </a:lnTo>
                <a:lnTo>
                  <a:pt x="1752" y="465797"/>
                </a:lnTo>
                <a:lnTo>
                  <a:pt x="2159" y="466940"/>
                </a:lnTo>
                <a:lnTo>
                  <a:pt x="2159" y="456069"/>
                </a:lnTo>
                <a:lnTo>
                  <a:pt x="12" y="460590"/>
                </a:lnTo>
                <a:lnTo>
                  <a:pt x="38" y="460971"/>
                </a:lnTo>
                <a:lnTo>
                  <a:pt x="203" y="461441"/>
                </a:lnTo>
                <a:lnTo>
                  <a:pt x="88" y="461860"/>
                </a:lnTo>
                <a:lnTo>
                  <a:pt x="0" y="462368"/>
                </a:lnTo>
                <a:lnTo>
                  <a:pt x="635" y="469734"/>
                </a:lnTo>
                <a:lnTo>
                  <a:pt x="1384" y="471131"/>
                </a:lnTo>
                <a:lnTo>
                  <a:pt x="1536" y="472528"/>
                </a:lnTo>
                <a:lnTo>
                  <a:pt x="2603" y="473392"/>
                </a:lnTo>
                <a:lnTo>
                  <a:pt x="5753" y="475957"/>
                </a:lnTo>
                <a:lnTo>
                  <a:pt x="9969" y="479386"/>
                </a:lnTo>
                <a:lnTo>
                  <a:pt x="11061" y="480275"/>
                </a:lnTo>
                <a:lnTo>
                  <a:pt x="18415" y="480402"/>
                </a:lnTo>
                <a:lnTo>
                  <a:pt x="23723" y="479983"/>
                </a:lnTo>
                <a:lnTo>
                  <a:pt x="24434" y="480021"/>
                </a:lnTo>
                <a:lnTo>
                  <a:pt x="24663" y="479920"/>
                </a:lnTo>
                <a:lnTo>
                  <a:pt x="29806" y="479513"/>
                </a:lnTo>
                <a:lnTo>
                  <a:pt x="33667" y="479132"/>
                </a:lnTo>
                <a:lnTo>
                  <a:pt x="67513" y="468591"/>
                </a:lnTo>
                <a:lnTo>
                  <a:pt x="65430" y="459574"/>
                </a:lnTo>
                <a:lnTo>
                  <a:pt x="60947" y="456780"/>
                </a:lnTo>
                <a:lnTo>
                  <a:pt x="56464" y="457923"/>
                </a:lnTo>
                <a:lnTo>
                  <a:pt x="48577" y="459574"/>
                </a:lnTo>
                <a:lnTo>
                  <a:pt x="40576" y="460971"/>
                </a:lnTo>
                <a:lnTo>
                  <a:pt x="32512" y="461860"/>
                </a:lnTo>
                <a:lnTo>
                  <a:pt x="24714" y="462102"/>
                </a:lnTo>
                <a:lnTo>
                  <a:pt x="29108" y="462368"/>
                </a:lnTo>
                <a:lnTo>
                  <a:pt x="24650" y="462102"/>
                </a:lnTo>
                <a:lnTo>
                  <a:pt x="22161" y="462051"/>
                </a:lnTo>
                <a:lnTo>
                  <a:pt x="24612" y="462102"/>
                </a:lnTo>
                <a:lnTo>
                  <a:pt x="24777" y="461987"/>
                </a:lnTo>
                <a:lnTo>
                  <a:pt x="26047" y="461098"/>
                </a:lnTo>
                <a:lnTo>
                  <a:pt x="27241" y="460590"/>
                </a:lnTo>
                <a:lnTo>
                  <a:pt x="65036" y="450430"/>
                </a:lnTo>
                <a:lnTo>
                  <a:pt x="103479" y="446747"/>
                </a:lnTo>
                <a:lnTo>
                  <a:pt x="136372" y="445731"/>
                </a:lnTo>
                <a:lnTo>
                  <a:pt x="142798" y="445731"/>
                </a:lnTo>
                <a:lnTo>
                  <a:pt x="211696" y="445389"/>
                </a:lnTo>
                <a:lnTo>
                  <a:pt x="224155" y="445439"/>
                </a:lnTo>
                <a:lnTo>
                  <a:pt x="226123" y="445477"/>
                </a:lnTo>
                <a:lnTo>
                  <a:pt x="227711" y="445452"/>
                </a:lnTo>
                <a:lnTo>
                  <a:pt x="232816" y="445477"/>
                </a:lnTo>
                <a:lnTo>
                  <a:pt x="253352" y="445096"/>
                </a:lnTo>
                <a:lnTo>
                  <a:pt x="280568" y="444207"/>
                </a:lnTo>
                <a:lnTo>
                  <a:pt x="307746" y="442556"/>
                </a:lnTo>
                <a:lnTo>
                  <a:pt x="327888" y="441045"/>
                </a:lnTo>
                <a:lnTo>
                  <a:pt x="328028" y="441159"/>
                </a:lnTo>
                <a:lnTo>
                  <a:pt x="334886" y="440524"/>
                </a:lnTo>
                <a:lnTo>
                  <a:pt x="341795" y="439889"/>
                </a:lnTo>
                <a:lnTo>
                  <a:pt x="395490" y="434174"/>
                </a:lnTo>
                <a:lnTo>
                  <a:pt x="448856" y="427151"/>
                </a:lnTo>
                <a:lnTo>
                  <a:pt x="462876" y="425157"/>
                </a:lnTo>
                <a:lnTo>
                  <a:pt x="455891" y="426173"/>
                </a:lnTo>
                <a:lnTo>
                  <a:pt x="514223" y="418045"/>
                </a:lnTo>
                <a:lnTo>
                  <a:pt x="529450" y="416128"/>
                </a:lnTo>
                <a:lnTo>
                  <a:pt x="566191" y="411695"/>
                </a:lnTo>
                <a:lnTo>
                  <a:pt x="572592" y="410946"/>
                </a:lnTo>
                <a:lnTo>
                  <a:pt x="572909" y="410921"/>
                </a:lnTo>
                <a:lnTo>
                  <a:pt x="597928" y="408266"/>
                </a:lnTo>
                <a:lnTo>
                  <a:pt x="623227" y="406107"/>
                </a:lnTo>
                <a:lnTo>
                  <a:pt x="648563" y="404583"/>
                </a:lnTo>
                <a:lnTo>
                  <a:pt x="667600" y="403821"/>
                </a:lnTo>
                <a:lnTo>
                  <a:pt x="673938" y="403567"/>
                </a:lnTo>
                <a:lnTo>
                  <a:pt x="681012" y="403440"/>
                </a:lnTo>
                <a:lnTo>
                  <a:pt x="759688" y="402247"/>
                </a:lnTo>
                <a:lnTo>
                  <a:pt x="766813" y="402170"/>
                </a:lnTo>
                <a:lnTo>
                  <a:pt x="773899" y="402170"/>
                </a:lnTo>
                <a:lnTo>
                  <a:pt x="829932" y="402551"/>
                </a:lnTo>
                <a:lnTo>
                  <a:pt x="850976" y="403059"/>
                </a:lnTo>
                <a:lnTo>
                  <a:pt x="858088" y="403161"/>
                </a:lnTo>
                <a:lnTo>
                  <a:pt x="860996" y="403186"/>
                </a:lnTo>
                <a:lnTo>
                  <a:pt x="931164" y="404075"/>
                </a:lnTo>
                <a:lnTo>
                  <a:pt x="938250" y="404075"/>
                </a:lnTo>
                <a:lnTo>
                  <a:pt x="971435" y="403821"/>
                </a:lnTo>
                <a:lnTo>
                  <a:pt x="991565" y="403440"/>
                </a:lnTo>
                <a:lnTo>
                  <a:pt x="1030630" y="402043"/>
                </a:lnTo>
                <a:lnTo>
                  <a:pt x="1080185" y="398653"/>
                </a:lnTo>
                <a:lnTo>
                  <a:pt x="1087234" y="397992"/>
                </a:lnTo>
                <a:lnTo>
                  <a:pt x="1087780" y="397941"/>
                </a:lnTo>
                <a:lnTo>
                  <a:pt x="1094397" y="397344"/>
                </a:lnTo>
                <a:lnTo>
                  <a:pt x="1103541" y="396455"/>
                </a:lnTo>
                <a:lnTo>
                  <a:pt x="1119771" y="395185"/>
                </a:lnTo>
                <a:lnTo>
                  <a:pt x="1136002" y="394042"/>
                </a:lnTo>
                <a:lnTo>
                  <a:pt x="1146848" y="393534"/>
                </a:lnTo>
                <a:lnTo>
                  <a:pt x="1152258" y="393280"/>
                </a:lnTo>
                <a:lnTo>
                  <a:pt x="1166418" y="392899"/>
                </a:lnTo>
                <a:lnTo>
                  <a:pt x="1180579" y="393153"/>
                </a:lnTo>
                <a:lnTo>
                  <a:pt x="1194727" y="393788"/>
                </a:lnTo>
                <a:lnTo>
                  <a:pt x="1244384" y="399897"/>
                </a:lnTo>
                <a:lnTo>
                  <a:pt x="1264615" y="403136"/>
                </a:lnTo>
                <a:lnTo>
                  <a:pt x="1271092" y="404202"/>
                </a:lnTo>
                <a:lnTo>
                  <a:pt x="1271117" y="404075"/>
                </a:lnTo>
                <a:lnTo>
                  <a:pt x="1271244" y="404088"/>
                </a:lnTo>
                <a:lnTo>
                  <a:pt x="1279004" y="405218"/>
                </a:lnTo>
                <a:lnTo>
                  <a:pt x="1293977" y="406869"/>
                </a:lnTo>
                <a:lnTo>
                  <a:pt x="1308989" y="408012"/>
                </a:lnTo>
                <a:lnTo>
                  <a:pt x="1316799" y="408343"/>
                </a:lnTo>
                <a:lnTo>
                  <a:pt x="1316964" y="408520"/>
                </a:lnTo>
                <a:lnTo>
                  <a:pt x="1324051" y="408647"/>
                </a:lnTo>
                <a:lnTo>
                  <a:pt x="1339075" y="409028"/>
                </a:lnTo>
                <a:lnTo>
                  <a:pt x="1369136" y="409282"/>
                </a:lnTo>
                <a:lnTo>
                  <a:pt x="1412646" y="408393"/>
                </a:lnTo>
                <a:lnTo>
                  <a:pt x="1433918" y="407060"/>
                </a:lnTo>
                <a:lnTo>
                  <a:pt x="1441056" y="406488"/>
                </a:lnTo>
                <a:lnTo>
                  <a:pt x="1468716" y="403567"/>
                </a:lnTo>
                <a:lnTo>
                  <a:pt x="1489240" y="401116"/>
                </a:lnTo>
                <a:lnTo>
                  <a:pt x="1538147" y="396328"/>
                </a:lnTo>
                <a:lnTo>
                  <a:pt x="1552117" y="395706"/>
                </a:lnTo>
                <a:lnTo>
                  <a:pt x="1566684" y="395312"/>
                </a:lnTo>
                <a:lnTo>
                  <a:pt x="1596631" y="395211"/>
                </a:lnTo>
                <a:lnTo>
                  <a:pt x="1654429" y="397979"/>
                </a:lnTo>
                <a:lnTo>
                  <a:pt x="1702460" y="402031"/>
                </a:lnTo>
                <a:lnTo>
                  <a:pt x="1775193" y="409028"/>
                </a:lnTo>
                <a:lnTo>
                  <a:pt x="1781352" y="409676"/>
                </a:lnTo>
                <a:lnTo>
                  <a:pt x="1792338" y="411060"/>
                </a:lnTo>
                <a:lnTo>
                  <a:pt x="1803387" y="412584"/>
                </a:lnTo>
                <a:lnTo>
                  <a:pt x="1814385" y="414235"/>
                </a:lnTo>
                <a:lnTo>
                  <a:pt x="1824659" y="416128"/>
                </a:lnTo>
                <a:lnTo>
                  <a:pt x="1832317" y="417537"/>
                </a:lnTo>
                <a:lnTo>
                  <a:pt x="1824659" y="416128"/>
                </a:lnTo>
                <a:lnTo>
                  <a:pt x="1833257" y="417791"/>
                </a:lnTo>
                <a:lnTo>
                  <a:pt x="1872818" y="432269"/>
                </a:lnTo>
                <a:lnTo>
                  <a:pt x="1887283" y="438492"/>
                </a:lnTo>
                <a:lnTo>
                  <a:pt x="1906409" y="446493"/>
                </a:lnTo>
                <a:lnTo>
                  <a:pt x="1932355" y="456653"/>
                </a:lnTo>
                <a:lnTo>
                  <a:pt x="1952840" y="463689"/>
                </a:lnTo>
                <a:lnTo>
                  <a:pt x="1951075" y="467487"/>
                </a:lnTo>
                <a:lnTo>
                  <a:pt x="1941258" y="488708"/>
                </a:lnTo>
                <a:lnTo>
                  <a:pt x="1928837" y="515848"/>
                </a:lnTo>
                <a:lnTo>
                  <a:pt x="1904530" y="570382"/>
                </a:lnTo>
                <a:lnTo>
                  <a:pt x="1884540" y="618020"/>
                </a:lnTo>
                <a:lnTo>
                  <a:pt x="1881022" y="627697"/>
                </a:lnTo>
                <a:lnTo>
                  <a:pt x="1880819" y="627799"/>
                </a:lnTo>
                <a:lnTo>
                  <a:pt x="1878660" y="634161"/>
                </a:lnTo>
                <a:lnTo>
                  <a:pt x="1876437" y="640664"/>
                </a:lnTo>
                <a:lnTo>
                  <a:pt x="1876844" y="641477"/>
                </a:lnTo>
                <a:lnTo>
                  <a:pt x="1870202" y="668185"/>
                </a:lnTo>
                <a:lnTo>
                  <a:pt x="1867115" y="702906"/>
                </a:lnTo>
                <a:lnTo>
                  <a:pt x="1868817" y="737806"/>
                </a:lnTo>
                <a:lnTo>
                  <a:pt x="1874761" y="772287"/>
                </a:lnTo>
                <a:lnTo>
                  <a:pt x="1875790" y="776757"/>
                </a:lnTo>
                <a:lnTo>
                  <a:pt x="1880247" y="779551"/>
                </a:lnTo>
                <a:lnTo>
                  <a:pt x="1888820" y="777570"/>
                </a:lnTo>
                <a:lnTo>
                  <a:pt x="1891563" y="773709"/>
                </a:lnTo>
                <a:lnTo>
                  <a:pt x="1891118" y="769531"/>
                </a:lnTo>
                <a:lnTo>
                  <a:pt x="1889036" y="737362"/>
                </a:lnTo>
                <a:lnTo>
                  <a:pt x="1889899" y="705154"/>
                </a:lnTo>
                <a:lnTo>
                  <a:pt x="1894141" y="673265"/>
                </a:lnTo>
                <a:lnTo>
                  <a:pt x="1899564" y="652132"/>
                </a:lnTo>
                <a:lnTo>
                  <a:pt x="1902167" y="641985"/>
                </a:lnTo>
                <a:lnTo>
                  <a:pt x="1907641" y="626262"/>
                </a:lnTo>
                <a:lnTo>
                  <a:pt x="1908403" y="624319"/>
                </a:lnTo>
                <a:lnTo>
                  <a:pt x="1913699" y="610692"/>
                </a:lnTo>
                <a:lnTo>
                  <a:pt x="1938451" y="552665"/>
                </a:lnTo>
                <a:lnTo>
                  <a:pt x="1962721" y="498449"/>
                </a:lnTo>
                <a:lnTo>
                  <a:pt x="1975053" y="471449"/>
                </a:lnTo>
                <a:lnTo>
                  <a:pt x="1972310" y="477354"/>
                </a:lnTo>
                <a:lnTo>
                  <a:pt x="1975383" y="470700"/>
                </a:lnTo>
                <a:lnTo>
                  <a:pt x="1985327" y="473671"/>
                </a:lnTo>
                <a:lnTo>
                  <a:pt x="1989772" y="474814"/>
                </a:lnTo>
                <a:lnTo>
                  <a:pt x="1994344" y="472274"/>
                </a:lnTo>
                <a:lnTo>
                  <a:pt x="1996592" y="463892"/>
                </a:lnTo>
                <a:lnTo>
                  <a:pt x="1994750" y="459828"/>
                </a:lnTo>
                <a:lnTo>
                  <a:pt x="1991144" y="458050"/>
                </a:lnTo>
                <a:lnTo>
                  <a:pt x="1982965" y="454177"/>
                </a:lnTo>
                <a:lnTo>
                  <a:pt x="1983409" y="453224"/>
                </a:lnTo>
                <a:lnTo>
                  <a:pt x="2019503" y="374091"/>
                </a:lnTo>
                <a:lnTo>
                  <a:pt x="2041334" y="325221"/>
                </a:lnTo>
                <a:lnTo>
                  <a:pt x="2059038" y="284480"/>
                </a:lnTo>
                <a:lnTo>
                  <a:pt x="2060155" y="281876"/>
                </a:lnTo>
                <a:lnTo>
                  <a:pt x="2062861" y="275666"/>
                </a:lnTo>
                <a:lnTo>
                  <a:pt x="2065070" y="270471"/>
                </a:lnTo>
                <a:lnTo>
                  <a:pt x="2069896" y="259054"/>
                </a:lnTo>
                <a:lnTo>
                  <a:pt x="2086013" y="220548"/>
                </a:lnTo>
                <a:lnTo>
                  <a:pt x="2105202" y="172872"/>
                </a:lnTo>
                <a:lnTo>
                  <a:pt x="2110625" y="159042"/>
                </a:lnTo>
                <a:lnTo>
                  <a:pt x="2114715" y="148526"/>
                </a:lnTo>
                <a:lnTo>
                  <a:pt x="2123808" y="124993"/>
                </a:lnTo>
                <a:lnTo>
                  <a:pt x="2131403" y="105168"/>
                </a:lnTo>
                <a:lnTo>
                  <a:pt x="2135873" y="93357"/>
                </a:lnTo>
                <a:lnTo>
                  <a:pt x="2138603" y="86106"/>
                </a:lnTo>
                <a:lnTo>
                  <a:pt x="2143328" y="73698"/>
                </a:lnTo>
                <a:lnTo>
                  <a:pt x="2144776" y="70065"/>
                </a:lnTo>
                <a:lnTo>
                  <a:pt x="2147938" y="62128"/>
                </a:lnTo>
                <a:lnTo>
                  <a:pt x="2152916" y="50711"/>
                </a:lnTo>
                <a:lnTo>
                  <a:pt x="2155139" y="46189"/>
                </a:lnTo>
                <a:lnTo>
                  <a:pt x="2158390" y="39547"/>
                </a:lnTo>
                <a:lnTo>
                  <a:pt x="2160587" y="35394"/>
                </a:lnTo>
                <a:lnTo>
                  <a:pt x="2171433" y="20726"/>
                </a:lnTo>
                <a:lnTo>
                  <a:pt x="2173757" y="18732"/>
                </a:lnTo>
                <a:lnTo>
                  <a:pt x="2176729" y="16675"/>
                </a:lnTo>
                <a:lnTo>
                  <a:pt x="2184527" y="16675"/>
                </a:lnTo>
                <a:lnTo>
                  <a:pt x="2188260" y="12941"/>
                </a:lnTo>
                <a:lnTo>
                  <a:pt x="2188260" y="3987"/>
                </a:lnTo>
                <a:lnTo>
                  <a:pt x="2188260" y="3733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427052" y="5864465"/>
            <a:ext cx="676658" cy="31277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83751" y="5913142"/>
            <a:ext cx="465884" cy="23320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7716484" y="5990407"/>
            <a:ext cx="32384" cy="120014"/>
          </a:xfrm>
          <a:custGeom>
            <a:avLst/>
            <a:gdLst/>
            <a:ahLst/>
            <a:cxnLst/>
            <a:rect l="l" t="t" r="r" b="b"/>
            <a:pathLst>
              <a:path w="32384" h="120014">
                <a:moveTo>
                  <a:pt x="198" y="41276"/>
                </a:moveTo>
                <a:lnTo>
                  <a:pt x="5735" y="90539"/>
                </a:lnTo>
                <a:lnTo>
                  <a:pt x="14110" y="119925"/>
                </a:lnTo>
                <a:lnTo>
                  <a:pt x="21234" y="118593"/>
                </a:lnTo>
                <a:lnTo>
                  <a:pt x="23627" y="115505"/>
                </a:lnTo>
                <a:lnTo>
                  <a:pt x="22628" y="100445"/>
                </a:lnTo>
                <a:lnTo>
                  <a:pt x="21905" y="88843"/>
                </a:lnTo>
                <a:lnTo>
                  <a:pt x="19911" y="45956"/>
                </a:lnTo>
                <a:lnTo>
                  <a:pt x="15076" y="45956"/>
                </a:lnTo>
                <a:lnTo>
                  <a:pt x="4244" y="45598"/>
                </a:lnTo>
                <a:lnTo>
                  <a:pt x="198" y="41276"/>
                </a:lnTo>
                <a:close/>
              </a:path>
              <a:path w="32384" h="120014">
                <a:moveTo>
                  <a:pt x="4691" y="26142"/>
                </a:moveTo>
                <a:lnTo>
                  <a:pt x="374" y="30326"/>
                </a:lnTo>
                <a:lnTo>
                  <a:pt x="300" y="31943"/>
                </a:lnTo>
                <a:lnTo>
                  <a:pt x="198" y="41276"/>
                </a:lnTo>
                <a:lnTo>
                  <a:pt x="4244" y="45598"/>
                </a:lnTo>
                <a:lnTo>
                  <a:pt x="15076" y="45956"/>
                </a:lnTo>
                <a:lnTo>
                  <a:pt x="19610" y="41710"/>
                </a:lnTo>
                <a:lnTo>
                  <a:pt x="19794" y="36068"/>
                </a:lnTo>
                <a:lnTo>
                  <a:pt x="19810" y="30585"/>
                </a:lnTo>
                <a:lnTo>
                  <a:pt x="15436" y="26180"/>
                </a:lnTo>
                <a:lnTo>
                  <a:pt x="4691" y="26142"/>
                </a:lnTo>
                <a:close/>
              </a:path>
              <a:path w="32384" h="120014">
                <a:moveTo>
                  <a:pt x="19794" y="36006"/>
                </a:moveTo>
                <a:lnTo>
                  <a:pt x="19610" y="41710"/>
                </a:lnTo>
                <a:lnTo>
                  <a:pt x="15076" y="45956"/>
                </a:lnTo>
                <a:lnTo>
                  <a:pt x="19911" y="45956"/>
                </a:lnTo>
                <a:lnTo>
                  <a:pt x="19794" y="36006"/>
                </a:lnTo>
                <a:close/>
              </a:path>
              <a:path w="32384" h="120014">
                <a:moveTo>
                  <a:pt x="176" y="35697"/>
                </a:moveTo>
                <a:lnTo>
                  <a:pt x="0" y="41064"/>
                </a:lnTo>
                <a:lnTo>
                  <a:pt x="198" y="41276"/>
                </a:lnTo>
                <a:lnTo>
                  <a:pt x="176" y="35697"/>
                </a:lnTo>
                <a:close/>
              </a:path>
              <a:path w="32384" h="120014">
                <a:moveTo>
                  <a:pt x="374" y="30326"/>
                </a:moveTo>
                <a:lnTo>
                  <a:pt x="279" y="31943"/>
                </a:lnTo>
                <a:lnTo>
                  <a:pt x="176" y="35697"/>
                </a:lnTo>
                <a:lnTo>
                  <a:pt x="300" y="31943"/>
                </a:lnTo>
                <a:lnTo>
                  <a:pt x="374" y="30326"/>
                </a:lnTo>
                <a:close/>
              </a:path>
              <a:path w="32384" h="120014">
                <a:moveTo>
                  <a:pt x="20001" y="26142"/>
                </a:moveTo>
                <a:lnTo>
                  <a:pt x="4691" y="26142"/>
                </a:lnTo>
                <a:lnTo>
                  <a:pt x="15436" y="26180"/>
                </a:lnTo>
                <a:lnTo>
                  <a:pt x="19810" y="30585"/>
                </a:lnTo>
                <a:lnTo>
                  <a:pt x="19853" y="27922"/>
                </a:lnTo>
                <a:lnTo>
                  <a:pt x="20001" y="26142"/>
                </a:lnTo>
                <a:close/>
              </a:path>
              <a:path w="32384" h="120014">
                <a:moveTo>
                  <a:pt x="2502" y="15895"/>
                </a:moveTo>
                <a:lnTo>
                  <a:pt x="2023" y="17926"/>
                </a:lnTo>
                <a:lnTo>
                  <a:pt x="658" y="26180"/>
                </a:lnTo>
                <a:lnTo>
                  <a:pt x="374" y="30326"/>
                </a:lnTo>
                <a:lnTo>
                  <a:pt x="4691" y="26142"/>
                </a:lnTo>
                <a:lnTo>
                  <a:pt x="20001" y="26142"/>
                </a:lnTo>
                <a:lnTo>
                  <a:pt x="20083" y="25155"/>
                </a:lnTo>
                <a:lnTo>
                  <a:pt x="13148" y="25155"/>
                </a:lnTo>
                <a:lnTo>
                  <a:pt x="4246" y="20873"/>
                </a:lnTo>
                <a:lnTo>
                  <a:pt x="2502" y="15895"/>
                </a:lnTo>
                <a:close/>
              </a:path>
              <a:path w="32384" h="120014">
                <a:moveTo>
                  <a:pt x="10976" y="5170"/>
                </a:moveTo>
                <a:lnTo>
                  <a:pt x="6587" y="7054"/>
                </a:lnTo>
                <a:lnTo>
                  <a:pt x="4566" y="10971"/>
                </a:lnTo>
                <a:lnTo>
                  <a:pt x="2795" y="14655"/>
                </a:lnTo>
                <a:lnTo>
                  <a:pt x="2502" y="15895"/>
                </a:lnTo>
                <a:lnTo>
                  <a:pt x="4246" y="20873"/>
                </a:lnTo>
                <a:lnTo>
                  <a:pt x="13148" y="25155"/>
                </a:lnTo>
                <a:lnTo>
                  <a:pt x="18491" y="23282"/>
                </a:lnTo>
                <a:lnTo>
                  <a:pt x="20853" y="18345"/>
                </a:lnTo>
                <a:lnTo>
                  <a:pt x="20928" y="18105"/>
                </a:lnTo>
                <a:lnTo>
                  <a:pt x="22543" y="12728"/>
                </a:lnTo>
                <a:lnTo>
                  <a:pt x="19825" y="7761"/>
                </a:lnTo>
                <a:lnTo>
                  <a:pt x="10976" y="5170"/>
                </a:lnTo>
                <a:close/>
              </a:path>
              <a:path w="32384" h="120014">
                <a:moveTo>
                  <a:pt x="20942" y="18108"/>
                </a:moveTo>
                <a:lnTo>
                  <a:pt x="20853" y="18345"/>
                </a:lnTo>
                <a:lnTo>
                  <a:pt x="18491" y="23282"/>
                </a:lnTo>
                <a:lnTo>
                  <a:pt x="13148" y="25155"/>
                </a:lnTo>
                <a:lnTo>
                  <a:pt x="20083" y="25155"/>
                </a:lnTo>
                <a:lnTo>
                  <a:pt x="20547" y="19548"/>
                </a:lnTo>
                <a:lnTo>
                  <a:pt x="20899" y="18345"/>
                </a:lnTo>
                <a:lnTo>
                  <a:pt x="20942" y="18108"/>
                </a:lnTo>
                <a:close/>
              </a:path>
              <a:path w="32384" h="120014">
                <a:moveTo>
                  <a:pt x="30718" y="5170"/>
                </a:moveTo>
                <a:lnTo>
                  <a:pt x="10976" y="5170"/>
                </a:lnTo>
                <a:lnTo>
                  <a:pt x="19825" y="7761"/>
                </a:lnTo>
                <a:lnTo>
                  <a:pt x="22543" y="12728"/>
                </a:lnTo>
                <a:lnTo>
                  <a:pt x="20966" y="18115"/>
                </a:lnTo>
                <a:lnTo>
                  <a:pt x="25375" y="19294"/>
                </a:lnTo>
                <a:lnTo>
                  <a:pt x="29945" y="16652"/>
                </a:lnTo>
                <a:lnTo>
                  <a:pt x="32176" y="8309"/>
                </a:lnTo>
                <a:lnTo>
                  <a:pt x="30718" y="5170"/>
                </a:lnTo>
                <a:close/>
              </a:path>
              <a:path w="32384" h="120014">
                <a:moveTo>
                  <a:pt x="20972" y="18094"/>
                </a:moveTo>
                <a:close/>
              </a:path>
              <a:path w="32384" h="120014">
                <a:moveTo>
                  <a:pt x="20928" y="18105"/>
                </a:moveTo>
                <a:close/>
              </a:path>
              <a:path w="32384" h="120014">
                <a:moveTo>
                  <a:pt x="2795" y="14655"/>
                </a:moveTo>
                <a:lnTo>
                  <a:pt x="2374" y="15530"/>
                </a:lnTo>
                <a:lnTo>
                  <a:pt x="2502" y="15895"/>
                </a:lnTo>
                <a:lnTo>
                  <a:pt x="2795" y="14655"/>
                </a:lnTo>
                <a:close/>
              </a:path>
              <a:path w="32384" h="120014">
                <a:moveTo>
                  <a:pt x="4566" y="10971"/>
                </a:moveTo>
                <a:lnTo>
                  <a:pt x="2904" y="14194"/>
                </a:lnTo>
                <a:lnTo>
                  <a:pt x="2795" y="14655"/>
                </a:lnTo>
                <a:lnTo>
                  <a:pt x="4566" y="10971"/>
                </a:lnTo>
                <a:close/>
              </a:path>
              <a:path w="32384" h="120014">
                <a:moveTo>
                  <a:pt x="17918" y="0"/>
                </a:moveTo>
                <a:lnTo>
                  <a:pt x="9446" y="3426"/>
                </a:lnTo>
                <a:lnTo>
                  <a:pt x="6450" y="7054"/>
                </a:lnTo>
                <a:lnTo>
                  <a:pt x="4566" y="10971"/>
                </a:lnTo>
                <a:lnTo>
                  <a:pt x="6590" y="7050"/>
                </a:lnTo>
                <a:lnTo>
                  <a:pt x="10976" y="5170"/>
                </a:lnTo>
                <a:lnTo>
                  <a:pt x="30718" y="5170"/>
                </a:lnTo>
                <a:lnTo>
                  <a:pt x="30280" y="4226"/>
                </a:lnTo>
                <a:lnTo>
                  <a:pt x="22570" y="597"/>
                </a:lnTo>
                <a:lnTo>
                  <a:pt x="17918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7575874" y="5748438"/>
            <a:ext cx="1499235" cy="873125"/>
            <a:chOff x="7575874" y="5748438"/>
            <a:chExt cx="1499235" cy="873125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75874" y="6230383"/>
              <a:ext cx="440998" cy="3908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64031" y="5748438"/>
              <a:ext cx="1110813" cy="67733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50290" y="4401722"/>
            <a:ext cx="986597" cy="68960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245371" y="4323773"/>
            <a:ext cx="209552" cy="2212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58733" y="6433210"/>
            <a:ext cx="221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17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245110"/>
            <a:ext cx="34493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Performance</a:t>
            </a:r>
            <a:r>
              <a:rPr spc="-80" dirty="0"/>
              <a:t> </a:t>
            </a:r>
            <a:r>
              <a:rPr spc="-5" dirty="0"/>
              <a:t>of </a:t>
            </a:r>
            <a:r>
              <a:rPr spc="-1235" dirty="0"/>
              <a:t> </a:t>
            </a:r>
            <a:r>
              <a:rPr spc="-5" dirty="0"/>
              <a:t>Hashing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4965" marR="88900" indent="-342900" algn="just">
              <a:lnSpc>
                <a:spcPct val="89100"/>
              </a:lnSpc>
              <a:spcBef>
                <a:spcPts val="365"/>
              </a:spcBef>
              <a:buSzPct val="60000"/>
              <a:buFont typeface="Wingdings"/>
              <a:buChar char=""/>
              <a:tabLst>
                <a:tab pos="355600" algn="l"/>
              </a:tabLst>
            </a:pPr>
            <a:r>
              <a:rPr dirty="0"/>
              <a:t>In </a:t>
            </a:r>
            <a:r>
              <a:rPr spc="-5" dirty="0"/>
              <a:t>the worst case, searches, </a:t>
            </a:r>
            <a:r>
              <a:rPr spc="-610" dirty="0"/>
              <a:t> </a:t>
            </a:r>
            <a:r>
              <a:rPr dirty="0"/>
              <a:t>insertions</a:t>
            </a:r>
            <a:r>
              <a:rPr spc="-3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5" dirty="0"/>
              <a:t>removals</a:t>
            </a:r>
            <a:r>
              <a:rPr spc="-30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a </a:t>
            </a:r>
            <a:r>
              <a:rPr spc="-615" dirty="0"/>
              <a:t> </a:t>
            </a:r>
            <a:r>
              <a:rPr dirty="0"/>
              <a:t>hash</a:t>
            </a:r>
            <a:r>
              <a:rPr spc="-35" dirty="0"/>
              <a:t> </a:t>
            </a:r>
            <a:r>
              <a:rPr spc="-5" dirty="0"/>
              <a:t>table</a:t>
            </a:r>
            <a:r>
              <a:rPr spc="-20" dirty="0"/>
              <a:t> </a:t>
            </a:r>
            <a:r>
              <a:rPr spc="-5" dirty="0"/>
              <a:t>take</a:t>
            </a:r>
            <a:r>
              <a:rPr spc="5" dirty="0"/>
              <a:t> </a:t>
            </a:r>
            <a:r>
              <a:rPr b="1" i="1" dirty="0">
                <a:latin typeface="Times New Roman"/>
                <a:cs typeface="Times New Roman"/>
              </a:rPr>
              <a:t>O</a:t>
            </a:r>
            <a:r>
              <a:rPr dirty="0">
                <a:latin typeface="Times New Roman"/>
                <a:cs typeface="Times New Roman"/>
              </a:rPr>
              <a:t>(</a:t>
            </a:r>
            <a:r>
              <a:rPr b="1" i="1" dirty="0">
                <a:latin typeface="Times New Roman"/>
                <a:cs typeface="Times New Roman"/>
              </a:rPr>
              <a:t>n</a:t>
            </a:r>
            <a:r>
              <a:rPr dirty="0">
                <a:latin typeface="Times New Roman"/>
                <a:cs typeface="Times New Roman"/>
              </a:rPr>
              <a:t>)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/>
              <a:t>time</a:t>
            </a:r>
          </a:p>
          <a:p>
            <a:pPr marL="354965" marR="126364" indent="-342900" algn="just">
              <a:lnSpc>
                <a:spcPts val="2160"/>
              </a:lnSpc>
              <a:spcBef>
                <a:spcPts val="560"/>
              </a:spcBef>
              <a:buSzPct val="60000"/>
              <a:buFont typeface="Wingdings"/>
              <a:buChar char=""/>
              <a:tabLst>
                <a:tab pos="355600" algn="l"/>
              </a:tabLst>
            </a:pPr>
            <a:r>
              <a:rPr dirty="0"/>
              <a:t>The </a:t>
            </a:r>
            <a:r>
              <a:rPr spc="-5" dirty="0"/>
              <a:t>worst </a:t>
            </a:r>
            <a:r>
              <a:rPr dirty="0"/>
              <a:t>case occurs </a:t>
            </a:r>
            <a:r>
              <a:rPr spc="-5" dirty="0"/>
              <a:t>when </a:t>
            </a:r>
            <a:r>
              <a:rPr spc="-610" dirty="0"/>
              <a:t> </a:t>
            </a:r>
            <a:r>
              <a:rPr dirty="0"/>
              <a:t>all </a:t>
            </a:r>
            <a:r>
              <a:rPr spc="-5" dirty="0"/>
              <a:t>the keys </a:t>
            </a:r>
            <a:r>
              <a:rPr dirty="0"/>
              <a:t>inserted into </a:t>
            </a:r>
            <a:r>
              <a:rPr spc="-5" dirty="0"/>
              <a:t>the </a:t>
            </a:r>
            <a:r>
              <a:rPr spc="-615" dirty="0"/>
              <a:t> </a:t>
            </a:r>
            <a:r>
              <a:rPr dirty="0"/>
              <a:t>map</a:t>
            </a:r>
            <a:r>
              <a:rPr spc="-25" dirty="0"/>
              <a:t> </a:t>
            </a:r>
            <a:r>
              <a:rPr spc="-5" dirty="0"/>
              <a:t>collide</a:t>
            </a:r>
          </a:p>
          <a:p>
            <a:pPr marL="354965" marR="125095" indent="-342900">
              <a:lnSpc>
                <a:spcPct val="90600"/>
              </a:lnSpc>
              <a:spcBef>
                <a:spcPts val="300"/>
              </a:spcBef>
              <a:buSzPct val="6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dirty="0"/>
              <a:t>The load </a:t>
            </a:r>
            <a:r>
              <a:rPr spc="-5" dirty="0"/>
              <a:t>factor </a:t>
            </a:r>
            <a:r>
              <a:rPr sz="2100" spc="-65" dirty="0">
                <a:latin typeface="Symbol"/>
                <a:cs typeface="Symbol"/>
              </a:rPr>
              <a:t>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dirty="0">
                <a:latin typeface="Symbol"/>
                <a:cs typeface="Symbol"/>
              </a:rPr>
              <a:t>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n</a:t>
            </a:r>
            <a:r>
              <a:rPr dirty="0">
                <a:latin typeface="Symbol"/>
                <a:cs typeface="Symbol"/>
              </a:rPr>
              <a:t></a:t>
            </a:r>
            <a:r>
              <a:rPr b="1" i="1" dirty="0">
                <a:latin typeface="Times New Roman"/>
                <a:cs typeface="Times New Roman"/>
              </a:rPr>
              <a:t>N </a:t>
            </a:r>
            <a:r>
              <a:rPr b="1" i="1" spc="5" dirty="0">
                <a:latin typeface="Times New Roman"/>
                <a:cs typeface="Times New Roman"/>
              </a:rPr>
              <a:t> </a:t>
            </a:r>
            <a:r>
              <a:rPr dirty="0"/>
              <a:t>affects</a:t>
            </a:r>
            <a:r>
              <a:rPr spc="-30" dirty="0"/>
              <a:t> </a:t>
            </a:r>
            <a:r>
              <a:rPr spc="-5" dirty="0"/>
              <a:t>the</a:t>
            </a:r>
            <a:r>
              <a:rPr spc="-25" dirty="0"/>
              <a:t> </a:t>
            </a:r>
            <a:r>
              <a:rPr dirty="0"/>
              <a:t>performance</a:t>
            </a:r>
            <a:r>
              <a:rPr spc="-4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a </a:t>
            </a:r>
            <a:r>
              <a:rPr spc="-610" dirty="0"/>
              <a:t> </a:t>
            </a:r>
            <a:r>
              <a:rPr dirty="0"/>
              <a:t>hash</a:t>
            </a:r>
            <a:r>
              <a:rPr spc="-35" dirty="0"/>
              <a:t> </a:t>
            </a:r>
            <a:r>
              <a:rPr spc="-5" dirty="0"/>
              <a:t>table</a:t>
            </a:r>
            <a:endParaRPr sz="2100" dirty="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89400"/>
              </a:lnSpc>
              <a:spcBef>
                <a:spcPts val="495"/>
              </a:spcBef>
              <a:buSzPct val="6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dirty="0"/>
              <a:t>The</a:t>
            </a:r>
            <a:r>
              <a:rPr spc="-30" dirty="0"/>
              <a:t> </a:t>
            </a:r>
            <a:r>
              <a:rPr spc="-5" dirty="0"/>
              <a:t>expected</a:t>
            </a:r>
            <a:r>
              <a:rPr spc="-35" dirty="0"/>
              <a:t> </a:t>
            </a:r>
            <a:r>
              <a:rPr spc="-5" dirty="0"/>
              <a:t>running</a:t>
            </a:r>
            <a:r>
              <a:rPr spc="-30" dirty="0"/>
              <a:t> </a:t>
            </a:r>
            <a:r>
              <a:rPr spc="-5" dirty="0"/>
              <a:t>time</a:t>
            </a:r>
            <a:r>
              <a:rPr spc="-10" dirty="0"/>
              <a:t> </a:t>
            </a:r>
            <a:r>
              <a:rPr dirty="0"/>
              <a:t>of </a:t>
            </a:r>
            <a:r>
              <a:rPr spc="-610" dirty="0"/>
              <a:t> </a:t>
            </a:r>
            <a:r>
              <a:rPr dirty="0"/>
              <a:t>all </a:t>
            </a:r>
            <a:r>
              <a:rPr spc="-5" dirty="0"/>
              <a:t>the dictionary </a:t>
            </a:r>
            <a:r>
              <a:rPr dirty="0"/>
              <a:t>ADT </a:t>
            </a:r>
            <a:r>
              <a:rPr spc="5" dirty="0"/>
              <a:t> </a:t>
            </a:r>
            <a:r>
              <a:rPr dirty="0"/>
              <a:t>operations in a hash </a:t>
            </a:r>
            <a:r>
              <a:rPr spc="-5" dirty="0"/>
              <a:t>table </a:t>
            </a:r>
            <a:r>
              <a:rPr dirty="0"/>
              <a:t>is </a:t>
            </a:r>
            <a:r>
              <a:rPr spc="5" dirty="0"/>
              <a:t> </a:t>
            </a:r>
            <a:r>
              <a:rPr dirty="0"/>
              <a:t>O(1),</a:t>
            </a:r>
            <a:r>
              <a:rPr spc="-45" dirty="0"/>
              <a:t> </a:t>
            </a:r>
            <a:r>
              <a:rPr dirty="0"/>
              <a:t>as</a:t>
            </a:r>
            <a:r>
              <a:rPr spc="-20" dirty="0"/>
              <a:t> </a:t>
            </a:r>
            <a:r>
              <a:rPr dirty="0"/>
              <a:t>long</a:t>
            </a:r>
            <a:r>
              <a:rPr spc="-10" dirty="0"/>
              <a:t> </a:t>
            </a:r>
            <a:r>
              <a:rPr dirty="0"/>
              <a:t>as</a:t>
            </a:r>
            <a:r>
              <a:rPr spc="-25" dirty="0"/>
              <a:t> </a:t>
            </a:r>
            <a:r>
              <a:rPr b="1" i="1" dirty="0">
                <a:latin typeface="Times New Roman"/>
                <a:cs typeface="Times New Roman"/>
              </a:rPr>
              <a:t>N</a:t>
            </a:r>
            <a:r>
              <a:rPr b="1" i="1" spc="120" dirty="0"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O(n)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80228" y="1823669"/>
            <a:ext cx="3401060" cy="301244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marR="5080" indent="-342900" algn="just">
              <a:lnSpc>
                <a:spcPct val="90000"/>
              </a:lnSpc>
              <a:spcBef>
                <a:spcPts val="390"/>
              </a:spcBef>
              <a:buSzPct val="60416"/>
              <a:buFont typeface="Wingdings"/>
              <a:buChar char=""/>
              <a:tabLst>
                <a:tab pos="355600" algn="l"/>
              </a:tabLst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In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practice, hashing is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very fast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provided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load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factor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not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close </a:t>
            </a:r>
            <a:r>
              <a:rPr sz="2400" spc="-7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to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100%</a:t>
            </a:r>
            <a:endParaRPr sz="2400">
              <a:latin typeface="Tahoma"/>
              <a:cs typeface="Tahoma"/>
            </a:endParaRPr>
          </a:p>
          <a:p>
            <a:pPr marL="355600" indent="-342900" algn="just">
              <a:lnSpc>
                <a:spcPts val="2735"/>
              </a:lnSpc>
              <a:spcBef>
                <a:spcPts val="285"/>
              </a:spcBef>
              <a:buSzPct val="60416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Applications</a:t>
            </a:r>
            <a:r>
              <a:rPr sz="2400" spc="-5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4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hash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ts val="2735"/>
              </a:lnSpc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tables:</a:t>
            </a:r>
            <a:endParaRPr sz="24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19"/>
              </a:spcBef>
              <a:buSzPct val="5833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small</a:t>
            </a:r>
            <a:r>
              <a:rPr sz="18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databases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SzPct val="5833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compilers</a:t>
            </a:r>
            <a:endParaRPr sz="180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80"/>
              </a:spcBef>
              <a:buSzPct val="58333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browser</a:t>
            </a:r>
            <a:r>
              <a:rPr sz="18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ahoma"/>
                <a:cs typeface="Tahoma"/>
              </a:rPr>
              <a:t>caches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55988" y="483558"/>
            <a:ext cx="1424305" cy="1509395"/>
            <a:chOff x="4155988" y="483558"/>
            <a:chExt cx="1424305" cy="15093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5988" y="723593"/>
              <a:ext cx="1271203" cy="12687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0945" y="557142"/>
              <a:ext cx="129122" cy="1991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6656" y="483558"/>
              <a:ext cx="213497" cy="2414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1799" y="3329120"/>
            <a:ext cx="177969" cy="2052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79703" y="2850482"/>
            <a:ext cx="509442" cy="31498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04769" y="2874930"/>
            <a:ext cx="246304" cy="2141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14782" y="2854930"/>
            <a:ext cx="95414" cy="25645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11135" y="2870150"/>
            <a:ext cx="191085" cy="2431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75492" y="2813025"/>
            <a:ext cx="756010" cy="60260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92674" y="1929531"/>
            <a:ext cx="1211280" cy="16026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11348" y="5247576"/>
            <a:ext cx="1872275" cy="158478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995484" y="6528078"/>
            <a:ext cx="48260" cy="24130"/>
          </a:xfrm>
          <a:custGeom>
            <a:avLst/>
            <a:gdLst/>
            <a:ahLst/>
            <a:cxnLst/>
            <a:rect l="l" t="t" r="r" b="b"/>
            <a:pathLst>
              <a:path w="48260" h="24129">
                <a:moveTo>
                  <a:pt x="42583" y="0"/>
                </a:moveTo>
                <a:lnTo>
                  <a:pt x="4394" y="2672"/>
                </a:lnTo>
                <a:lnTo>
                  <a:pt x="0" y="7728"/>
                </a:lnTo>
                <a:lnTo>
                  <a:pt x="815" y="19387"/>
                </a:lnTo>
                <a:lnTo>
                  <a:pt x="5871" y="23782"/>
                </a:lnTo>
                <a:lnTo>
                  <a:pt x="12809" y="23252"/>
                </a:lnTo>
                <a:lnTo>
                  <a:pt x="13352" y="23126"/>
                </a:lnTo>
                <a:lnTo>
                  <a:pt x="45445" y="15682"/>
                </a:lnTo>
                <a:lnTo>
                  <a:pt x="48238" y="11203"/>
                </a:lnTo>
                <a:lnTo>
                  <a:pt x="46272" y="2726"/>
                </a:lnTo>
                <a:lnTo>
                  <a:pt x="42583" y="0"/>
                </a:lnTo>
                <a:close/>
              </a:path>
            </a:pathLst>
          </a:custGeom>
          <a:solidFill>
            <a:srgbClr val="0346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186">
            <a:extLst>
              <a:ext uri="{FF2B5EF4-FFF2-40B4-BE49-F238E27FC236}">
                <a16:creationId xmlns:a16="http://schemas.microsoft.com/office/drawing/2014/main" id="{FC03D688-1B2C-5A46-3BA9-5DF0243CE8FB}"/>
              </a:ext>
            </a:extLst>
          </p:cNvPr>
          <p:cNvGrpSpPr/>
          <p:nvPr/>
        </p:nvGrpSpPr>
        <p:grpSpPr>
          <a:xfrm>
            <a:off x="1905000" y="20537"/>
            <a:ext cx="5782310" cy="7477125"/>
            <a:chOff x="-3175" y="0"/>
            <a:chExt cx="5782310" cy="7477125"/>
          </a:xfrm>
        </p:grpSpPr>
        <p:sp>
          <p:nvSpPr>
            <p:cNvPr id="3" name="object 1187">
              <a:extLst>
                <a:ext uri="{FF2B5EF4-FFF2-40B4-BE49-F238E27FC236}">
                  <a16:creationId xmlns:a16="http://schemas.microsoft.com/office/drawing/2014/main" id="{9FD52EAB-343D-C574-0AE3-C19527AD94B7}"/>
                </a:ext>
              </a:extLst>
            </p:cNvPr>
            <p:cNvSpPr/>
            <p:nvPr/>
          </p:nvSpPr>
          <p:spPr>
            <a:xfrm>
              <a:off x="0" y="3624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188">
              <a:extLst>
                <a:ext uri="{FF2B5EF4-FFF2-40B4-BE49-F238E27FC236}">
                  <a16:creationId xmlns:a16="http://schemas.microsoft.com/office/drawing/2014/main" id="{335254C8-FE86-B2DE-9F1B-50A1C8657CA8}"/>
                </a:ext>
              </a:extLst>
            </p:cNvPr>
            <p:cNvSpPr/>
            <p:nvPr/>
          </p:nvSpPr>
          <p:spPr>
            <a:xfrm>
              <a:off x="0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189">
              <a:extLst>
                <a:ext uri="{FF2B5EF4-FFF2-40B4-BE49-F238E27FC236}">
                  <a16:creationId xmlns:a16="http://schemas.microsoft.com/office/drawing/2014/main" id="{CAC957FD-4B10-B329-9759-EAD73F5D201E}"/>
                </a:ext>
              </a:extLst>
            </p:cNvPr>
            <p:cNvSpPr/>
            <p:nvPr/>
          </p:nvSpPr>
          <p:spPr>
            <a:xfrm>
              <a:off x="0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190">
              <a:extLst>
                <a:ext uri="{FF2B5EF4-FFF2-40B4-BE49-F238E27FC236}">
                  <a16:creationId xmlns:a16="http://schemas.microsoft.com/office/drawing/2014/main" id="{91B5F243-AB2E-2729-5CAB-1BC694DCF2C7}"/>
                </a:ext>
              </a:extLst>
            </p:cNvPr>
            <p:cNvSpPr/>
            <p:nvPr/>
          </p:nvSpPr>
          <p:spPr>
            <a:xfrm>
              <a:off x="0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91">
              <a:extLst>
                <a:ext uri="{FF2B5EF4-FFF2-40B4-BE49-F238E27FC236}">
                  <a16:creationId xmlns:a16="http://schemas.microsoft.com/office/drawing/2014/main" id="{CD68724F-1241-D7BE-D29A-A8C02300A8AE}"/>
                </a:ext>
              </a:extLst>
            </p:cNvPr>
            <p:cNvSpPr/>
            <p:nvPr/>
          </p:nvSpPr>
          <p:spPr>
            <a:xfrm>
              <a:off x="0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92">
              <a:extLst>
                <a:ext uri="{FF2B5EF4-FFF2-40B4-BE49-F238E27FC236}">
                  <a16:creationId xmlns:a16="http://schemas.microsoft.com/office/drawing/2014/main" id="{74808707-4907-93D3-E3B4-1336B31B668A}"/>
                </a:ext>
              </a:extLst>
            </p:cNvPr>
            <p:cNvSpPr/>
            <p:nvPr/>
          </p:nvSpPr>
          <p:spPr>
            <a:xfrm>
              <a:off x="0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93">
              <a:extLst>
                <a:ext uri="{FF2B5EF4-FFF2-40B4-BE49-F238E27FC236}">
                  <a16:creationId xmlns:a16="http://schemas.microsoft.com/office/drawing/2014/main" id="{B3255B64-ACAB-D81E-C186-2BF8DFA016AF}"/>
                </a:ext>
              </a:extLst>
            </p:cNvPr>
            <p:cNvSpPr/>
            <p:nvPr/>
          </p:nvSpPr>
          <p:spPr>
            <a:xfrm>
              <a:off x="0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94">
              <a:extLst>
                <a:ext uri="{FF2B5EF4-FFF2-40B4-BE49-F238E27FC236}">
                  <a16:creationId xmlns:a16="http://schemas.microsoft.com/office/drawing/2014/main" id="{5062EF14-59A6-630E-3246-36F486F63F16}"/>
                </a:ext>
              </a:extLst>
            </p:cNvPr>
            <p:cNvSpPr/>
            <p:nvPr/>
          </p:nvSpPr>
          <p:spPr>
            <a:xfrm>
              <a:off x="0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95">
              <a:extLst>
                <a:ext uri="{FF2B5EF4-FFF2-40B4-BE49-F238E27FC236}">
                  <a16:creationId xmlns:a16="http://schemas.microsoft.com/office/drawing/2014/main" id="{ABFD2A43-F8D6-5192-D3F6-CEE41192F96A}"/>
                </a:ext>
              </a:extLst>
            </p:cNvPr>
            <p:cNvSpPr/>
            <p:nvPr/>
          </p:nvSpPr>
          <p:spPr>
            <a:xfrm>
              <a:off x="0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96">
              <a:extLst>
                <a:ext uri="{FF2B5EF4-FFF2-40B4-BE49-F238E27FC236}">
                  <a16:creationId xmlns:a16="http://schemas.microsoft.com/office/drawing/2014/main" id="{5CB35C62-6ACD-A385-828C-EB957B50F0FE}"/>
                </a:ext>
              </a:extLst>
            </p:cNvPr>
            <p:cNvSpPr/>
            <p:nvPr/>
          </p:nvSpPr>
          <p:spPr>
            <a:xfrm>
              <a:off x="0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97">
              <a:extLst>
                <a:ext uri="{FF2B5EF4-FFF2-40B4-BE49-F238E27FC236}">
                  <a16:creationId xmlns:a16="http://schemas.microsoft.com/office/drawing/2014/main" id="{BCE5ABEE-0F11-9E39-7EDD-98879234743D}"/>
                </a:ext>
              </a:extLst>
            </p:cNvPr>
            <p:cNvSpPr/>
            <p:nvPr/>
          </p:nvSpPr>
          <p:spPr>
            <a:xfrm>
              <a:off x="0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98">
              <a:extLst>
                <a:ext uri="{FF2B5EF4-FFF2-40B4-BE49-F238E27FC236}">
                  <a16:creationId xmlns:a16="http://schemas.microsoft.com/office/drawing/2014/main" id="{B89D0D49-5738-D760-9C73-217CF852F170}"/>
                </a:ext>
              </a:extLst>
            </p:cNvPr>
            <p:cNvSpPr/>
            <p:nvPr/>
          </p:nvSpPr>
          <p:spPr>
            <a:xfrm>
              <a:off x="0" y="5910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99">
              <a:extLst>
                <a:ext uri="{FF2B5EF4-FFF2-40B4-BE49-F238E27FC236}">
                  <a16:creationId xmlns:a16="http://schemas.microsoft.com/office/drawing/2014/main" id="{687358FF-3F31-BDB1-0881-C65289E41015}"/>
                </a:ext>
              </a:extLst>
            </p:cNvPr>
            <p:cNvSpPr/>
            <p:nvPr/>
          </p:nvSpPr>
          <p:spPr>
            <a:xfrm>
              <a:off x="0" y="6118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12"/>
                  </a:lnTo>
                </a:path>
                <a:path w="84455" h="208279">
                  <a:moveTo>
                    <a:pt x="0" y="12"/>
                  </a:moveTo>
                  <a:lnTo>
                    <a:pt x="83832" y="12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00">
              <a:extLst>
                <a:ext uri="{FF2B5EF4-FFF2-40B4-BE49-F238E27FC236}">
                  <a16:creationId xmlns:a16="http://schemas.microsoft.com/office/drawing/2014/main" id="{ECF5796D-A584-A44B-1536-4CEE5501055E}"/>
                </a:ext>
              </a:extLst>
            </p:cNvPr>
            <p:cNvSpPr/>
            <p:nvPr/>
          </p:nvSpPr>
          <p:spPr>
            <a:xfrm>
              <a:off x="0" y="632650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01">
              <a:extLst>
                <a:ext uri="{FF2B5EF4-FFF2-40B4-BE49-F238E27FC236}">
                  <a16:creationId xmlns:a16="http://schemas.microsoft.com/office/drawing/2014/main" id="{3337D023-4A21-AF5E-0797-79B899E46F0B}"/>
                </a:ext>
              </a:extLst>
            </p:cNvPr>
            <p:cNvSpPr/>
            <p:nvPr/>
          </p:nvSpPr>
          <p:spPr>
            <a:xfrm>
              <a:off x="0" y="6534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2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2"/>
                  </a:lnTo>
                  <a:lnTo>
                    <a:pt x="0" y="12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02">
              <a:extLst>
                <a:ext uri="{FF2B5EF4-FFF2-40B4-BE49-F238E27FC236}">
                  <a16:creationId xmlns:a16="http://schemas.microsoft.com/office/drawing/2014/main" id="{02EEFED6-3505-B46F-4D04-A6177F2B256C}"/>
                </a:ext>
              </a:extLst>
            </p:cNvPr>
            <p:cNvSpPr/>
            <p:nvPr/>
          </p:nvSpPr>
          <p:spPr>
            <a:xfrm>
              <a:off x="0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03">
              <a:extLst>
                <a:ext uri="{FF2B5EF4-FFF2-40B4-BE49-F238E27FC236}">
                  <a16:creationId xmlns:a16="http://schemas.microsoft.com/office/drawing/2014/main" id="{65290C37-FE14-7F8F-B241-8D64914005B8}"/>
                </a:ext>
              </a:extLst>
            </p:cNvPr>
            <p:cNvSpPr/>
            <p:nvPr/>
          </p:nvSpPr>
          <p:spPr>
            <a:xfrm>
              <a:off x="0" y="694996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0" y="207822"/>
                  </a:moveTo>
                  <a:lnTo>
                    <a:pt x="83832" y="207822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04">
              <a:extLst>
                <a:ext uri="{FF2B5EF4-FFF2-40B4-BE49-F238E27FC236}">
                  <a16:creationId xmlns:a16="http://schemas.microsoft.com/office/drawing/2014/main" id="{CC58315D-5B7E-C0C0-BBE9-453B4028D72E}"/>
                </a:ext>
              </a:extLst>
            </p:cNvPr>
            <p:cNvSpPr/>
            <p:nvPr/>
          </p:nvSpPr>
          <p:spPr>
            <a:xfrm>
              <a:off x="0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05">
              <a:extLst>
                <a:ext uri="{FF2B5EF4-FFF2-40B4-BE49-F238E27FC236}">
                  <a16:creationId xmlns:a16="http://schemas.microsoft.com/office/drawing/2014/main" id="{952FC1B8-F50C-A549-D6CE-C6F74BF88012}"/>
                </a:ext>
              </a:extLst>
            </p:cNvPr>
            <p:cNvSpPr/>
            <p:nvPr/>
          </p:nvSpPr>
          <p:spPr>
            <a:xfrm>
              <a:off x="0" y="7365606"/>
              <a:ext cx="84455" cy="107950"/>
            </a:xfrm>
            <a:custGeom>
              <a:avLst/>
              <a:gdLst/>
              <a:ahLst/>
              <a:cxnLst/>
              <a:rect l="l" t="t" r="r" b="b"/>
              <a:pathLst>
                <a:path w="84455" h="107950">
                  <a:moveTo>
                    <a:pt x="83832" y="0"/>
                  </a:moveTo>
                  <a:lnTo>
                    <a:pt x="83832" y="107720"/>
                  </a:lnTo>
                </a:path>
                <a:path w="84455" h="107950">
                  <a:moveTo>
                    <a:pt x="83832" y="10772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107950">
                  <a:moveTo>
                    <a:pt x="83832" y="0"/>
                  </a:moveTo>
                  <a:lnTo>
                    <a:pt x="83832" y="0"/>
                  </a:lnTo>
                </a:path>
                <a:path w="84455" h="10795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206">
              <a:extLst>
                <a:ext uri="{FF2B5EF4-FFF2-40B4-BE49-F238E27FC236}">
                  <a16:creationId xmlns:a16="http://schemas.microsoft.com/office/drawing/2014/main" id="{635CDA72-5EDC-8739-2729-92B74E0563D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79008" cy="7473327"/>
            </a:xfrm>
            <a:prstGeom prst="rect">
              <a:avLst/>
            </a:prstGeom>
          </p:spPr>
        </p:pic>
        <p:sp>
          <p:nvSpPr>
            <p:cNvPr id="23" name="object 1207">
              <a:extLst>
                <a:ext uri="{FF2B5EF4-FFF2-40B4-BE49-F238E27FC236}">
                  <a16:creationId xmlns:a16="http://schemas.microsoft.com/office/drawing/2014/main" id="{E6AFDAA2-3FFE-0EFF-B4CC-24C251EC6FDB}"/>
                </a:ext>
              </a:extLst>
            </p:cNvPr>
            <p:cNvSpPr/>
            <p:nvPr/>
          </p:nvSpPr>
          <p:spPr>
            <a:xfrm>
              <a:off x="302102" y="199393"/>
              <a:ext cx="68580" cy="183515"/>
            </a:xfrm>
            <a:custGeom>
              <a:avLst/>
              <a:gdLst/>
              <a:ahLst/>
              <a:cxnLst/>
              <a:rect l="l" t="t" r="r" b="b"/>
              <a:pathLst>
                <a:path w="68579" h="183515">
                  <a:moveTo>
                    <a:pt x="24344" y="149581"/>
                  </a:moveTo>
                  <a:lnTo>
                    <a:pt x="30664" y="155266"/>
                  </a:lnTo>
                  <a:lnTo>
                    <a:pt x="30921" y="160131"/>
                  </a:lnTo>
                  <a:lnTo>
                    <a:pt x="25237" y="166451"/>
                  </a:lnTo>
                  <a:lnTo>
                    <a:pt x="20372" y="166707"/>
                  </a:lnTo>
                  <a:lnTo>
                    <a:pt x="22306" y="168447"/>
                  </a:lnTo>
                  <a:lnTo>
                    <a:pt x="61496" y="182309"/>
                  </a:lnTo>
                  <a:lnTo>
                    <a:pt x="64181" y="182960"/>
                  </a:lnTo>
                  <a:lnTo>
                    <a:pt x="66884" y="181309"/>
                  </a:lnTo>
                  <a:lnTo>
                    <a:pt x="68106" y="176258"/>
                  </a:lnTo>
                  <a:lnTo>
                    <a:pt x="66891" y="173822"/>
                  </a:lnTo>
                  <a:lnTo>
                    <a:pt x="58648" y="170211"/>
                  </a:lnTo>
                  <a:lnTo>
                    <a:pt x="52687" y="167455"/>
                  </a:lnTo>
                  <a:lnTo>
                    <a:pt x="46796" y="164553"/>
                  </a:lnTo>
                  <a:lnTo>
                    <a:pt x="41001" y="161470"/>
                  </a:lnTo>
                  <a:lnTo>
                    <a:pt x="36293" y="158855"/>
                  </a:lnTo>
                  <a:lnTo>
                    <a:pt x="31526" y="156041"/>
                  </a:lnTo>
                  <a:lnTo>
                    <a:pt x="24344" y="149581"/>
                  </a:lnTo>
                  <a:close/>
                </a:path>
                <a:path w="68579" h="183515">
                  <a:moveTo>
                    <a:pt x="14052" y="161024"/>
                  </a:moveTo>
                  <a:lnTo>
                    <a:pt x="20371" y="166707"/>
                  </a:lnTo>
                  <a:lnTo>
                    <a:pt x="14052" y="161024"/>
                  </a:lnTo>
                  <a:close/>
                </a:path>
                <a:path w="68579" h="183515">
                  <a:moveTo>
                    <a:pt x="24344" y="149581"/>
                  </a:moveTo>
                  <a:lnTo>
                    <a:pt x="19479" y="149839"/>
                  </a:lnTo>
                  <a:lnTo>
                    <a:pt x="13795" y="156159"/>
                  </a:lnTo>
                  <a:lnTo>
                    <a:pt x="14052" y="161024"/>
                  </a:lnTo>
                  <a:lnTo>
                    <a:pt x="20372" y="166707"/>
                  </a:lnTo>
                  <a:lnTo>
                    <a:pt x="25237" y="166451"/>
                  </a:lnTo>
                  <a:lnTo>
                    <a:pt x="30921" y="160131"/>
                  </a:lnTo>
                  <a:lnTo>
                    <a:pt x="30664" y="155266"/>
                  </a:lnTo>
                  <a:lnTo>
                    <a:pt x="24344" y="149581"/>
                  </a:lnTo>
                  <a:close/>
                </a:path>
                <a:path w="68579" h="183515">
                  <a:moveTo>
                    <a:pt x="4027" y="144738"/>
                  </a:moveTo>
                  <a:lnTo>
                    <a:pt x="7008" y="151964"/>
                  </a:lnTo>
                  <a:lnTo>
                    <a:pt x="11381" y="158621"/>
                  </a:lnTo>
                  <a:lnTo>
                    <a:pt x="14052" y="161024"/>
                  </a:lnTo>
                  <a:lnTo>
                    <a:pt x="13925" y="158621"/>
                  </a:lnTo>
                  <a:lnTo>
                    <a:pt x="13901" y="156041"/>
                  </a:lnTo>
                  <a:lnTo>
                    <a:pt x="18850" y="150538"/>
                  </a:lnTo>
                  <a:lnTo>
                    <a:pt x="10146" y="150538"/>
                  </a:lnTo>
                  <a:lnTo>
                    <a:pt x="5648" y="148666"/>
                  </a:lnTo>
                  <a:lnTo>
                    <a:pt x="4027" y="144738"/>
                  </a:lnTo>
                  <a:close/>
                </a:path>
                <a:path w="68579" h="183515">
                  <a:moveTo>
                    <a:pt x="12136" y="133069"/>
                  </a:moveTo>
                  <a:lnTo>
                    <a:pt x="4278" y="136310"/>
                  </a:lnTo>
                  <a:lnTo>
                    <a:pt x="2407" y="140808"/>
                  </a:lnTo>
                  <a:lnTo>
                    <a:pt x="5648" y="148666"/>
                  </a:lnTo>
                  <a:lnTo>
                    <a:pt x="10146" y="150538"/>
                  </a:lnTo>
                  <a:lnTo>
                    <a:pt x="18004" y="147297"/>
                  </a:lnTo>
                  <a:lnTo>
                    <a:pt x="19875" y="142798"/>
                  </a:lnTo>
                  <a:lnTo>
                    <a:pt x="16634" y="134941"/>
                  </a:lnTo>
                  <a:lnTo>
                    <a:pt x="12136" y="133069"/>
                  </a:lnTo>
                  <a:close/>
                </a:path>
                <a:path w="68579" h="183515">
                  <a:moveTo>
                    <a:pt x="19875" y="142798"/>
                  </a:moveTo>
                  <a:lnTo>
                    <a:pt x="18004" y="147297"/>
                  </a:lnTo>
                  <a:lnTo>
                    <a:pt x="10146" y="150538"/>
                  </a:lnTo>
                  <a:lnTo>
                    <a:pt x="18850" y="150538"/>
                  </a:lnTo>
                  <a:lnTo>
                    <a:pt x="19479" y="149839"/>
                  </a:lnTo>
                  <a:lnTo>
                    <a:pt x="24344" y="149581"/>
                  </a:lnTo>
                  <a:lnTo>
                    <a:pt x="23383" y="148717"/>
                  </a:lnTo>
                  <a:lnTo>
                    <a:pt x="20359" y="143971"/>
                  </a:lnTo>
                  <a:lnTo>
                    <a:pt x="19875" y="142798"/>
                  </a:lnTo>
                  <a:close/>
                </a:path>
                <a:path w="68579" h="183515">
                  <a:moveTo>
                    <a:pt x="3109" y="142510"/>
                  </a:moveTo>
                  <a:lnTo>
                    <a:pt x="4027" y="144738"/>
                  </a:lnTo>
                  <a:lnTo>
                    <a:pt x="3109" y="142510"/>
                  </a:lnTo>
                  <a:close/>
                </a:path>
                <a:path w="68579" h="183515">
                  <a:moveTo>
                    <a:pt x="16524" y="133069"/>
                  </a:moveTo>
                  <a:lnTo>
                    <a:pt x="12136" y="133069"/>
                  </a:lnTo>
                  <a:lnTo>
                    <a:pt x="16634" y="134941"/>
                  </a:lnTo>
                  <a:lnTo>
                    <a:pt x="19875" y="142798"/>
                  </a:lnTo>
                  <a:lnTo>
                    <a:pt x="16812" y="135370"/>
                  </a:lnTo>
                  <a:lnTo>
                    <a:pt x="16524" y="133069"/>
                  </a:lnTo>
                  <a:close/>
                </a:path>
                <a:path w="68579" h="183515">
                  <a:moveTo>
                    <a:pt x="169" y="112083"/>
                  </a:moveTo>
                  <a:lnTo>
                    <a:pt x="51" y="114882"/>
                  </a:lnTo>
                  <a:lnTo>
                    <a:pt x="0" y="122058"/>
                  </a:lnTo>
                  <a:lnTo>
                    <a:pt x="1140" y="134416"/>
                  </a:lnTo>
                  <a:lnTo>
                    <a:pt x="1992" y="139802"/>
                  </a:lnTo>
                  <a:lnTo>
                    <a:pt x="3109" y="142510"/>
                  </a:lnTo>
                  <a:lnTo>
                    <a:pt x="2407" y="140808"/>
                  </a:lnTo>
                  <a:lnTo>
                    <a:pt x="4278" y="136310"/>
                  </a:lnTo>
                  <a:lnTo>
                    <a:pt x="12136" y="133069"/>
                  </a:lnTo>
                  <a:lnTo>
                    <a:pt x="16524" y="133069"/>
                  </a:lnTo>
                  <a:lnTo>
                    <a:pt x="16322" y="131453"/>
                  </a:lnTo>
                  <a:lnTo>
                    <a:pt x="15455" y="122058"/>
                  </a:lnTo>
                  <a:lnTo>
                    <a:pt x="15443" y="116025"/>
                  </a:lnTo>
                  <a:lnTo>
                    <a:pt x="11959" y="116025"/>
                  </a:lnTo>
                  <a:lnTo>
                    <a:pt x="3467" y="115669"/>
                  </a:lnTo>
                  <a:lnTo>
                    <a:pt x="169" y="112083"/>
                  </a:lnTo>
                  <a:close/>
                </a:path>
                <a:path w="68579" h="183515">
                  <a:moveTo>
                    <a:pt x="4110" y="100293"/>
                  </a:moveTo>
                  <a:lnTo>
                    <a:pt x="544" y="103573"/>
                  </a:lnTo>
                  <a:lnTo>
                    <a:pt x="169" y="112083"/>
                  </a:lnTo>
                  <a:lnTo>
                    <a:pt x="3467" y="115669"/>
                  </a:lnTo>
                  <a:lnTo>
                    <a:pt x="11959" y="116025"/>
                  </a:lnTo>
                  <a:lnTo>
                    <a:pt x="15545" y="112727"/>
                  </a:lnTo>
                  <a:lnTo>
                    <a:pt x="15901" y="104235"/>
                  </a:lnTo>
                  <a:lnTo>
                    <a:pt x="12603" y="100648"/>
                  </a:lnTo>
                  <a:lnTo>
                    <a:pt x="4110" y="100293"/>
                  </a:lnTo>
                  <a:close/>
                </a:path>
                <a:path w="68579" h="183515">
                  <a:moveTo>
                    <a:pt x="15545" y="112727"/>
                  </a:moveTo>
                  <a:lnTo>
                    <a:pt x="11959" y="116025"/>
                  </a:lnTo>
                  <a:lnTo>
                    <a:pt x="15443" y="116025"/>
                  </a:lnTo>
                  <a:lnTo>
                    <a:pt x="15545" y="112727"/>
                  </a:lnTo>
                  <a:close/>
                </a:path>
                <a:path w="68579" h="183515">
                  <a:moveTo>
                    <a:pt x="16095" y="100293"/>
                  </a:moveTo>
                  <a:lnTo>
                    <a:pt x="4110" y="100293"/>
                  </a:lnTo>
                  <a:lnTo>
                    <a:pt x="12603" y="100648"/>
                  </a:lnTo>
                  <a:lnTo>
                    <a:pt x="15901" y="104235"/>
                  </a:lnTo>
                  <a:lnTo>
                    <a:pt x="15724" y="108458"/>
                  </a:lnTo>
                  <a:lnTo>
                    <a:pt x="16095" y="100293"/>
                  </a:lnTo>
                  <a:close/>
                </a:path>
                <a:path w="68579" h="183515">
                  <a:moveTo>
                    <a:pt x="544" y="103573"/>
                  </a:moveTo>
                  <a:lnTo>
                    <a:pt x="497" y="104235"/>
                  </a:lnTo>
                  <a:lnTo>
                    <a:pt x="347" y="107812"/>
                  </a:lnTo>
                  <a:lnTo>
                    <a:pt x="544" y="103573"/>
                  </a:lnTo>
                  <a:close/>
                </a:path>
                <a:path w="68579" h="183515">
                  <a:moveTo>
                    <a:pt x="3104" y="75191"/>
                  </a:moveTo>
                  <a:lnTo>
                    <a:pt x="2345" y="80020"/>
                  </a:lnTo>
                  <a:lnTo>
                    <a:pt x="1392" y="89275"/>
                  </a:lnTo>
                  <a:lnTo>
                    <a:pt x="776" y="98564"/>
                  </a:lnTo>
                  <a:lnTo>
                    <a:pt x="544" y="103573"/>
                  </a:lnTo>
                  <a:lnTo>
                    <a:pt x="4110" y="100293"/>
                  </a:lnTo>
                  <a:lnTo>
                    <a:pt x="16095" y="100293"/>
                  </a:lnTo>
                  <a:lnTo>
                    <a:pt x="16680" y="91043"/>
                  </a:lnTo>
                  <a:lnTo>
                    <a:pt x="17559" y="82346"/>
                  </a:lnTo>
                  <a:lnTo>
                    <a:pt x="17824" y="80646"/>
                  </a:lnTo>
                  <a:lnTo>
                    <a:pt x="14080" y="80646"/>
                  </a:lnTo>
                  <a:lnTo>
                    <a:pt x="5730" y="79054"/>
                  </a:lnTo>
                  <a:lnTo>
                    <a:pt x="3104" y="75191"/>
                  </a:lnTo>
                  <a:close/>
                </a:path>
                <a:path w="68579" h="183515">
                  <a:moveTo>
                    <a:pt x="8612" y="63936"/>
                  </a:moveTo>
                  <a:lnTo>
                    <a:pt x="4583" y="66676"/>
                  </a:lnTo>
                  <a:lnTo>
                    <a:pt x="3787" y="70850"/>
                  </a:lnTo>
                  <a:lnTo>
                    <a:pt x="3104" y="75191"/>
                  </a:lnTo>
                  <a:lnTo>
                    <a:pt x="5730" y="79054"/>
                  </a:lnTo>
                  <a:lnTo>
                    <a:pt x="14080" y="80646"/>
                  </a:lnTo>
                  <a:lnTo>
                    <a:pt x="18109" y="77906"/>
                  </a:lnTo>
                  <a:lnTo>
                    <a:pt x="19700" y="69557"/>
                  </a:lnTo>
                  <a:lnTo>
                    <a:pt x="16961" y="65528"/>
                  </a:lnTo>
                  <a:lnTo>
                    <a:pt x="8612" y="63936"/>
                  </a:lnTo>
                  <a:close/>
                </a:path>
                <a:path w="68579" h="183515">
                  <a:moveTo>
                    <a:pt x="18905" y="73732"/>
                  </a:moveTo>
                  <a:lnTo>
                    <a:pt x="18109" y="77906"/>
                  </a:lnTo>
                  <a:lnTo>
                    <a:pt x="14080" y="80646"/>
                  </a:lnTo>
                  <a:lnTo>
                    <a:pt x="17824" y="80646"/>
                  </a:lnTo>
                  <a:lnTo>
                    <a:pt x="18905" y="73732"/>
                  </a:lnTo>
                  <a:close/>
                </a:path>
                <a:path w="68579" h="183515">
                  <a:moveTo>
                    <a:pt x="8139" y="51690"/>
                  </a:moveTo>
                  <a:lnTo>
                    <a:pt x="7083" y="55255"/>
                  </a:lnTo>
                  <a:lnTo>
                    <a:pt x="5278" y="63026"/>
                  </a:lnTo>
                  <a:lnTo>
                    <a:pt x="2991" y="75025"/>
                  </a:lnTo>
                  <a:lnTo>
                    <a:pt x="3104" y="75191"/>
                  </a:lnTo>
                  <a:lnTo>
                    <a:pt x="3787" y="70850"/>
                  </a:lnTo>
                  <a:lnTo>
                    <a:pt x="4583" y="66676"/>
                  </a:lnTo>
                  <a:lnTo>
                    <a:pt x="8612" y="63936"/>
                  </a:lnTo>
                  <a:lnTo>
                    <a:pt x="20873" y="63936"/>
                  </a:lnTo>
                  <a:lnTo>
                    <a:pt x="21984" y="59137"/>
                  </a:lnTo>
                  <a:lnTo>
                    <a:pt x="22206" y="58388"/>
                  </a:lnTo>
                  <a:lnTo>
                    <a:pt x="18612" y="58388"/>
                  </a:lnTo>
                  <a:lnTo>
                    <a:pt x="10463" y="55972"/>
                  </a:lnTo>
                  <a:lnTo>
                    <a:pt x="8139" y="51690"/>
                  </a:lnTo>
                  <a:close/>
                </a:path>
                <a:path w="68579" h="183515">
                  <a:moveTo>
                    <a:pt x="20873" y="63936"/>
                  </a:moveTo>
                  <a:lnTo>
                    <a:pt x="8612" y="63936"/>
                  </a:lnTo>
                  <a:lnTo>
                    <a:pt x="16961" y="65528"/>
                  </a:lnTo>
                  <a:lnTo>
                    <a:pt x="19700" y="69557"/>
                  </a:lnTo>
                  <a:lnTo>
                    <a:pt x="20300" y="66410"/>
                  </a:lnTo>
                  <a:lnTo>
                    <a:pt x="20873" y="63936"/>
                  </a:lnTo>
                  <a:close/>
                </a:path>
                <a:path w="68579" h="183515">
                  <a:moveTo>
                    <a:pt x="14837" y="41216"/>
                  </a:moveTo>
                  <a:lnTo>
                    <a:pt x="10682" y="43471"/>
                  </a:lnTo>
                  <a:lnTo>
                    <a:pt x="9258" y="47914"/>
                  </a:lnTo>
                  <a:lnTo>
                    <a:pt x="8139" y="51690"/>
                  </a:lnTo>
                  <a:lnTo>
                    <a:pt x="10463" y="55972"/>
                  </a:lnTo>
                  <a:lnTo>
                    <a:pt x="18612" y="58388"/>
                  </a:lnTo>
                  <a:lnTo>
                    <a:pt x="22895" y="56064"/>
                  </a:lnTo>
                  <a:lnTo>
                    <a:pt x="25310" y="47914"/>
                  </a:lnTo>
                  <a:lnTo>
                    <a:pt x="22986" y="43632"/>
                  </a:lnTo>
                  <a:lnTo>
                    <a:pt x="14837" y="41216"/>
                  </a:lnTo>
                  <a:close/>
                </a:path>
                <a:path w="68579" h="183515">
                  <a:moveTo>
                    <a:pt x="24105" y="51981"/>
                  </a:moveTo>
                  <a:lnTo>
                    <a:pt x="22895" y="56064"/>
                  </a:lnTo>
                  <a:lnTo>
                    <a:pt x="18612" y="58388"/>
                  </a:lnTo>
                  <a:lnTo>
                    <a:pt x="22206" y="58388"/>
                  </a:lnTo>
                  <a:lnTo>
                    <a:pt x="24105" y="51981"/>
                  </a:lnTo>
                  <a:close/>
                </a:path>
                <a:path w="68579" h="183515">
                  <a:moveTo>
                    <a:pt x="27760" y="41216"/>
                  </a:moveTo>
                  <a:lnTo>
                    <a:pt x="14837" y="41216"/>
                  </a:lnTo>
                  <a:lnTo>
                    <a:pt x="22986" y="43632"/>
                  </a:lnTo>
                  <a:lnTo>
                    <a:pt x="25310" y="47914"/>
                  </a:lnTo>
                  <a:lnTo>
                    <a:pt x="24105" y="51981"/>
                  </a:lnTo>
                  <a:lnTo>
                    <a:pt x="26289" y="45215"/>
                  </a:lnTo>
                  <a:lnTo>
                    <a:pt x="27760" y="41216"/>
                  </a:lnTo>
                  <a:close/>
                </a:path>
                <a:path w="68579" h="183515">
                  <a:moveTo>
                    <a:pt x="10682" y="43471"/>
                  </a:moveTo>
                  <a:lnTo>
                    <a:pt x="10554" y="43540"/>
                  </a:lnTo>
                  <a:lnTo>
                    <a:pt x="8627" y="50044"/>
                  </a:lnTo>
                  <a:lnTo>
                    <a:pt x="9347" y="47616"/>
                  </a:lnTo>
                  <a:lnTo>
                    <a:pt x="10682" y="43471"/>
                  </a:lnTo>
                  <a:close/>
                </a:path>
                <a:path w="68579" h="183515">
                  <a:moveTo>
                    <a:pt x="18339" y="23266"/>
                  </a:moveTo>
                  <a:lnTo>
                    <a:pt x="17069" y="26294"/>
                  </a:lnTo>
                  <a:lnTo>
                    <a:pt x="14266" y="33321"/>
                  </a:lnTo>
                  <a:lnTo>
                    <a:pt x="11664" y="40423"/>
                  </a:lnTo>
                  <a:lnTo>
                    <a:pt x="10682" y="43471"/>
                  </a:lnTo>
                  <a:lnTo>
                    <a:pt x="14837" y="41216"/>
                  </a:lnTo>
                  <a:lnTo>
                    <a:pt x="27760" y="41216"/>
                  </a:lnTo>
                  <a:lnTo>
                    <a:pt x="28748" y="38528"/>
                  </a:lnTo>
                  <a:lnTo>
                    <a:pt x="31398" y="31911"/>
                  </a:lnTo>
                  <a:lnTo>
                    <a:pt x="31747" y="31083"/>
                  </a:lnTo>
                  <a:lnTo>
                    <a:pt x="27972" y="31083"/>
                  </a:lnTo>
                  <a:lnTo>
                    <a:pt x="20150" y="27757"/>
                  </a:lnTo>
                  <a:lnTo>
                    <a:pt x="18339" y="23266"/>
                  </a:lnTo>
                  <a:close/>
                </a:path>
                <a:path w="68579" h="183515">
                  <a:moveTo>
                    <a:pt x="26172" y="13594"/>
                  </a:moveTo>
                  <a:lnTo>
                    <a:pt x="21654" y="15416"/>
                  </a:lnTo>
                  <a:lnTo>
                    <a:pt x="18339" y="23266"/>
                  </a:lnTo>
                  <a:lnTo>
                    <a:pt x="20150" y="27757"/>
                  </a:lnTo>
                  <a:lnTo>
                    <a:pt x="27972" y="31083"/>
                  </a:lnTo>
                  <a:lnTo>
                    <a:pt x="32491" y="29260"/>
                  </a:lnTo>
                  <a:lnTo>
                    <a:pt x="35816" y="21438"/>
                  </a:lnTo>
                  <a:lnTo>
                    <a:pt x="33994" y="16920"/>
                  </a:lnTo>
                  <a:lnTo>
                    <a:pt x="26172" y="13594"/>
                  </a:lnTo>
                  <a:close/>
                </a:path>
                <a:path w="68579" h="183515">
                  <a:moveTo>
                    <a:pt x="35645" y="21845"/>
                  </a:moveTo>
                  <a:lnTo>
                    <a:pt x="32491" y="29260"/>
                  </a:lnTo>
                  <a:lnTo>
                    <a:pt x="27972" y="31083"/>
                  </a:lnTo>
                  <a:lnTo>
                    <a:pt x="31747" y="31083"/>
                  </a:lnTo>
                  <a:lnTo>
                    <a:pt x="35645" y="21845"/>
                  </a:lnTo>
                  <a:close/>
                </a:path>
                <a:path w="68579" h="183515">
                  <a:moveTo>
                    <a:pt x="19973" y="19369"/>
                  </a:moveTo>
                  <a:lnTo>
                    <a:pt x="18328" y="23238"/>
                  </a:lnTo>
                  <a:lnTo>
                    <a:pt x="19973" y="19369"/>
                  </a:lnTo>
                  <a:close/>
                </a:path>
                <a:path w="68579" h="183515">
                  <a:moveTo>
                    <a:pt x="55902" y="13594"/>
                  </a:moveTo>
                  <a:lnTo>
                    <a:pt x="26172" y="13594"/>
                  </a:lnTo>
                  <a:lnTo>
                    <a:pt x="33994" y="16920"/>
                  </a:lnTo>
                  <a:lnTo>
                    <a:pt x="35816" y="21438"/>
                  </a:lnTo>
                  <a:lnTo>
                    <a:pt x="35645" y="21845"/>
                  </a:lnTo>
                  <a:lnTo>
                    <a:pt x="37740" y="18378"/>
                  </a:lnTo>
                  <a:lnTo>
                    <a:pt x="44151" y="14204"/>
                  </a:lnTo>
                  <a:lnTo>
                    <a:pt x="48029" y="13754"/>
                  </a:lnTo>
                  <a:lnTo>
                    <a:pt x="55721" y="13754"/>
                  </a:lnTo>
                  <a:lnTo>
                    <a:pt x="55902" y="13594"/>
                  </a:lnTo>
                  <a:close/>
                </a:path>
                <a:path w="68579" h="183515">
                  <a:moveTo>
                    <a:pt x="46765" y="0"/>
                  </a:moveTo>
                  <a:lnTo>
                    <a:pt x="39680" y="359"/>
                  </a:lnTo>
                  <a:lnTo>
                    <a:pt x="27202" y="6922"/>
                  </a:lnTo>
                  <a:lnTo>
                    <a:pt x="22756" y="12824"/>
                  </a:lnTo>
                  <a:lnTo>
                    <a:pt x="21481" y="15821"/>
                  </a:lnTo>
                  <a:lnTo>
                    <a:pt x="21654" y="15416"/>
                  </a:lnTo>
                  <a:lnTo>
                    <a:pt x="26172" y="13594"/>
                  </a:lnTo>
                  <a:lnTo>
                    <a:pt x="55902" y="13594"/>
                  </a:lnTo>
                  <a:lnTo>
                    <a:pt x="58231" y="11536"/>
                  </a:lnTo>
                  <a:lnTo>
                    <a:pt x="58641" y="4903"/>
                  </a:lnTo>
                  <a:lnTo>
                    <a:pt x="56516" y="2100"/>
                  </a:lnTo>
                  <a:lnTo>
                    <a:pt x="46765" y="0"/>
                  </a:lnTo>
                  <a:close/>
                </a:path>
                <a:path w="68579" h="183515">
                  <a:moveTo>
                    <a:pt x="55721" y="13754"/>
                  </a:moveTo>
                  <a:lnTo>
                    <a:pt x="48029" y="13754"/>
                  </a:lnTo>
                  <a:lnTo>
                    <a:pt x="55219" y="14197"/>
                  </a:lnTo>
                  <a:lnTo>
                    <a:pt x="55721" y="13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208">
              <a:extLst>
                <a:ext uri="{FF2B5EF4-FFF2-40B4-BE49-F238E27FC236}">
                  <a16:creationId xmlns:a16="http://schemas.microsoft.com/office/drawing/2014/main" id="{0500E4D1-AE0C-7521-DDEE-CA100B90C9E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906" y="172403"/>
              <a:ext cx="590670" cy="322411"/>
            </a:xfrm>
            <a:prstGeom prst="rect">
              <a:avLst/>
            </a:prstGeom>
          </p:spPr>
        </p:pic>
        <p:sp>
          <p:nvSpPr>
            <p:cNvPr id="25" name="object 1209">
              <a:extLst>
                <a:ext uri="{FF2B5EF4-FFF2-40B4-BE49-F238E27FC236}">
                  <a16:creationId xmlns:a16="http://schemas.microsoft.com/office/drawing/2014/main" id="{9F73609B-2FA5-10B2-528B-4494E0E5BFAF}"/>
                </a:ext>
              </a:extLst>
            </p:cNvPr>
            <p:cNvSpPr/>
            <p:nvPr/>
          </p:nvSpPr>
          <p:spPr>
            <a:xfrm>
              <a:off x="835317" y="178650"/>
              <a:ext cx="356235" cy="1237615"/>
            </a:xfrm>
            <a:custGeom>
              <a:avLst/>
              <a:gdLst/>
              <a:ahLst/>
              <a:cxnLst/>
              <a:rect l="l" t="t" r="r" b="b"/>
              <a:pathLst>
                <a:path w="356234" h="1237615">
                  <a:moveTo>
                    <a:pt x="28702" y="1158621"/>
                  </a:moveTo>
                  <a:lnTo>
                    <a:pt x="28498" y="1158379"/>
                  </a:lnTo>
                  <a:lnTo>
                    <a:pt x="28486" y="1157846"/>
                  </a:lnTo>
                  <a:lnTo>
                    <a:pt x="27114" y="1154176"/>
                  </a:lnTo>
                  <a:lnTo>
                    <a:pt x="26263" y="1151928"/>
                  </a:lnTo>
                  <a:lnTo>
                    <a:pt x="22885" y="1149337"/>
                  </a:lnTo>
                  <a:lnTo>
                    <a:pt x="14084" y="1149616"/>
                  </a:lnTo>
                  <a:lnTo>
                    <a:pt x="10642" y="1153693"/>
                  </a:lnTo>
                  <a:lnTo>
                    <a:pt x="5842" y="1160094"/>
                  </a:lnTo>
                  <a:lnTo>
                    <a:pt x="6413" y="1164069"/>
                  </a:lnTo>
                  <a:lnTo>
                    <a:pt x="10820" y="1167384"/>
                  </a:lnTo>
                  <a:lnTo>
                    <a:pt x="12103" y="1167612"/>
                  </a:lnTo>
                  <a:lnTo>
                    <a:pt x="13373" y="1167612"/>
                  </a:lnTo>
                  <a:lnTo>
                    <a:pt x="15176" y="1167612"/>
                  </a:lnTo>
                  <a:lnTo>
                    <a:pt x="15303" y="1167752"/>
                  </a:lnTo>
                  <a:lnTo>
                    <a:pt x="12903" y="1167752"/>
                  </a:lnTo>
                  <a:lnTo>
                    <a:pt x="12077" y="1167752"/>
                  </a:lnTo>
                  <a:lnTo>
                    <a:pt x="9956" y="1177036"/>
                  </a:lnTo>
                  <a:lnTo>
                    <a:pt x="7823" y="1184859"/>
                  </a:lnTo>
                  <a:lnTo>
                    <a:pt x="7772" y="1185037"/>
                  </a:lnTo>
                  <a:lnTo>
                    <a:pt x="6832" y="1188364"/>
                  </a:lnTo>
                  <a:lnTo>
                    <a:pt x="5689" y="1192453"/>
                  </a:lnTo>
                  <a:lnTo>
                    <a:pt x="5778" y="1192606"/>
                  </a:lnTo>
                  <a:lnTo>
                    <a:pt x="4165" y="1199108"/>
                  </a:lnTo>
                  <a:lnTo>
                    <a:pt x="2146" y="1209979"/>
                  </a:lnTo>
                  <a:lnTo>
                    <a:pt x="774" y="1220965"/>
                  </a:lnTo>
                  <a:lnTo>
                    <a:pt x="88" y="1232014"/>
                  </a:lnTo>
                  <a:lnTo>
                    <a:pt x="0" y="1234782"/>
                  </a:lnTo>
                  <a:lnTo>
                    <a:pt x="2171" y="1237081"/>
                  </a:lnTo>
                  <a:lnTo>
                    <a:pt x="7200" y="1237246"/>
                  </a:lnTo>
                  <a:lnTo>
                    <a:pt x="9245" y="1235773"/>
                  </a:lnTo>
                  <a:lnTo>
                    <a:pt x="19824" y="1198994"/>
                  </a:lnTo>
                  <a:lnTo>
                    <a:pt x="22796" y="1188427"/>
                  </a:lnTo>
                  <a:lnTo>
                    <a:pt x="20421" y="1184173"/>
                  </a:lnTo>
                  <a:lnTo>
                    <a:pt x="22809" y="1188415"/>
                  </a:lnTo>
                  <a:lnTo>
                    <a:pt x="28168" y="1164894"/>
                  </a:lnTo>
                  <a:lnTo>
                    <a:pt x="28409" y="1162189"/>
                  </a:lnTo>
                  <a:lnTo>
                    <a:pt x="28562" y="1160399"/>
                  </a:lnTo>
                  <a:lnTo>
                    <a:pt x="28702" y="1158621"/>
                  </a:lnTo>
                  <a:close/>
                </a:path>
                <a:path w="356234" h="1237615">
                  <a:moveTo>
                    <a:pt x="100291" y="1140675"/>
                  </a:moveTo>
                  <a:lnTo>
                    <a:pt x="100177" y="1140498"/>
                  </a:lnTo>
                  <a:lnTo>
                    <a:pt x="100215" y="1138643"/>
                  </a:lnTo>
                  <a:lnTo>
                    <a:pt x="99517" y="1135024"/>
                  </a:lnTo>
                  <a:lnTo>
                    <a:pt x="99161" y="1133119"/>
                  </a:lnTo>
                  <a:lnTo>
                    <a:pt x="97167" y="1130134"/>
                  </a:lnTo>
                  <a:lnTo>
                    <a:pt x="88709" y="1126426"/>
                  </a:lnTo>
                  <a:lnTo>
                    <a:pt x="83248" y="1129588"/>
                  </a:lnTo>
                  <a:lnTo>
                    <a:pt x="76314" y="1134757"/>
                  </a:lnTo>
                  <a:lnTo>
                    <a:pt x="75755" y="1138643"/>
                  </a:lnTo>
                  <a:lnTo>
                    <a:pt x="79349" y="1143469"/>
                  </a:lnTo>
                  <a:lnTo>
                    <a:pt x="82042" y="1144358"/>
                  </a:lnTo>
                  <a:lnTo>
                    <a:pt x="84213" y="1143723"/>
                  </a:lnTo>
                  <a:lnTo>
                    <a:pt x="84518" y="1143609"/>
                  </a:lnTo>
                  <a:lnTo>
                    <a:pt x="84213" y="1143723"/>
                  </a:lnTo>
                  <a:lnTo>
                    <a:pt x="83312" y="1147673"/>
                  </a:lnTo>
                  <a:lnTo>
                    <a:pt x="81013" y="1153591"/>
                  </a:lnTo>
                  <a:lnTo>
                    <a:pt x="65036" y="1190675"/>
                  </a:lnTo>
                  <a:lnTo>
                    <a:pt x="66128" y="1193660"/>
                  </a:lnTo>
                  <a:lnTo>
                    <a:pt x="70891" y="1195857"/>
                  </a:lnTo>
                  <a:lnTo>
                    <a:pt x="73571" y="1195095"/>
                  </a:lnTo>
                  <a:lnTo>
                    <a:pt x="74930" y="1192999"/>
                  </a:lnTo>
                  <a:lnTo>
                    <a:pt x="94742" y="1158709"/>
                  </a:lnTo>
                  <a:lnTo>
                    <a:pt x="98171" y="1150975"/>
                  </a:lnTo>
                  <a:lnTo>
                    <a:pt x="98755" y="1148130"/>
                  </a:lnTo>
                  <a:lnTo>
                    <a:pt x="99453" y="1144727"/>
                  </a:lnTo>
                  <a:lnTo>
                    <a:pt x="99682" y="1143609"/>
                  </a:lnTo>
                  <a:lnTo>
                    <a:pt x="99872" y="1142669"/>
                  </a:lnTo>
                  <a:lnTo>
                    <a:pt x="100012" y="1142034"/>
                  </a:lnTo>
                  <a:lnTo>
                    <a:pt x="100291" y="1140675"/>
                  </a:lnTo>
                  <a:close/>
                </a:path>
                <a:path w="356234" h="1237615">
                  <a:moveTo>
                    <a:pt x="355866" y="122135"/>
                  </a:moveTo>
                  <a:lnTo>
                    <a:pt x="354380" y="84239"/>
                  </a:lnTo>
                  <a:lnTo>
                    <a:pt x="354520" y="84010"/>
                  </a:lnTo>
                  <a:lnTo>
                    <a:pt x="353682" y="79984"/>
                  </a:lnTo>
                  <a:lnTo>
                    <a:pt x="353517" y="79133"/>
                  </a:lnTo>
                  <a:lnTo>
                    <a:pt x="352806" y="75692"/>
                  </a:lnTo>
                  <a:lnTo>
                    <a:pt x="352247" y="73012"/>
                  </a:lnTo>
                  <a:lnTo>
                    <a:pt x="352005" y="71805"/>
                  </a:lnTo>
                  <a:lnTo>
                    <a:pt x="350570" y="68211"/>
                  </a:lnTo>
                  <a:lnTo>
                    <a:pt x="348919" y="64033"/>
                  </a:lnTo>
                  <a:lnTo>
                    <a:pt x="347383" y="60401"/>
                  </a:lnTo>
                  <a:lnTo>
                    <a:pt x="345732" y="56476"/>
                  </a:lnTo>
                  <a:lnTo>
                    <a:pt x="344093" y="52565"/>
                  </a:lnTo>
                  <a:lnTo>
                    <a:pt x="343928" y="52501"/>
                  </a:lnTo>
                  <a:lnTo>
                    <a:pt x="343115" y="50723"/>
                  </a:lnTo>
                  <a:lnTo>
                    <a:pt x="342506" y="49390"/>
                  </a:lnTo>
                  <a:lnTo>
                    <a:pt x="338848" y="42481"/>
                  </a:lnTo>
                  <a:lnTo>
                    <a:pt x="334810" y="35839"/>
                  </a:lnTo>
                  <a:lnTo>
                    <a:pt x="332841" y="33007"/>
                  </a:lnTo>
                  <a:lnTo>
                    <a:pt x="330606" y="29819"/>
                  </a:lnTo>
                  <a:lnTo>
                    <a:pt x="330352" y="29438"/>
                  </a:lnTo>
                  <a:lnTo>
                    <a:pt x="330073" y="29083"/>
                  </a:lnTo>
                  <a:lnTo>
                    <a:pt x="327875" y="26085"/>
                  </a:lnTo>
                  <a:lnTo>
                    <a:pt x="327253" y="25387"/>
                  </a:lnTo>
                  <a:lnTo>
                    <a:pt x="301142" y="0"/>
                  </a:lnTo>
                  <a:lnTo>
                    <a:pt x="297281" y="749"/>
                  </a:lnTo>
                  <a:lnTo>
                    <a:pt x="293674" y="6057"/>
                  </a:lnTo>
                  <a:lnTo>
                    <a:pt x="294017" y="9398"/>
                  </a:lnTo>
                  <a:lnTo>
                    <a:pt x="296164" y="11493"/>
                  </a:lnTo>
                  <a:lnTo>
                    <a:pt x="302145" y="17767"/>
                  </a:lnTo>
                  <a:lnTo>
                    <a:pt x="307746" y="24422"/>
                  </a:lnTo>
                  <a:lnTo>
                    <a:pt x="313055" y="31305"/>
                  </a:lnTo>
                  <a:lnTo>
                    <a:pt x="318046" y="38176"/>
                  </a:lnTo>
                  <a:lnTo>
                    <a:pt x="318173" y="38341"/>
                  </a:lnTo>
                  <a:lnTo>
                    <a:pt x="337134" y="75895"/>
                  </a:lnTo>
                  <a:lnTo>
                    <a:pt x="337731" y="78803"/>
                  </a:lnTo>
                  <a:lnTo>
                    <a:pt x="339445" y="87122"/>
                  </a:lnTo>
                  <a:lnTo>
                    <a:pt x="340131" y="90424"/>
                  </a:lnTo>
                  <a:lnTo>
                    <a:pt x="340258" y="101600"/>
                  </a:lnTo>
                  <a:lnTo>
                    <a:pt x="340436" y="101422"/>
                  </a:lnTo>
                  <a:lnTo>
                    <a:pt x="340309" y="105854"/>
                  </a:lnTo>
                  <a:lnTo>
                    <a:pt x="340360" y="110109"/>
                  </a:lnTo>
                  <a:lnTo>
                    <a:pt x="340398" y="122821"/>
                  </a:lnTo>
                  <a:lnTo>
                    <a:pt x="340194" y="125285"/>
                  </a:lnTo>
                  <a:lnTo>
                    <a:pt x="339648" y="131965"/>
                  </a:lnTo>
                  <a:lnTo>
                    <a:pt x="338645" y="135242"/>
                  </a:lnTo>
                  <a:lnTo>
                    <a:pt x="336956" y="140957"/>
                  </a:lnTo>
                  <a:lnTo>
                    <a:pt x="335407" y="145313"/>
                  </a:lnTo>
                  <a:lnTo>
                    <a:pt x="317004" y="190550"/>
                  </a:lnTo>
                  <a:lnTo>
                    <a:pt x="315899" y="193078"/>
                  </a:lnTo>
                  <a:lnTo>
                    <a:pt x="317068" y="196024"/>
                  </a:lnTo>
                  <a:lnTo>
                    <a:pt x="321957" y="198158"/>
                  </a:lnTo>
                  <a:lnTo>
                    <a:pt x="324713" y="197218"/>
                  </a:lnTo>
                  <a:lnTo>
                    <a:pt x="331444" y="185000"/>
                  </a:lnTo>
                  <a:lnTo>
                    <a:pt x="349059" y="149974"/>
                  </a:lnTo>
                  <a:lnTo>
                    <a:pt x="353618" y="138163"/>
                  </a:lnTo>
                  <a:lnTo>
                    <a:pt x="353898" y="137375"/>
                  </a:lnTo>
                  <a:lnTo>
                    <a:pt x="354558" y="135242"/>
                  </a:lnTo>
                  <a:lnTo>
                    <a:pt x="354850" y="135013"/>
                  </a:lnTo>
                  <a:lnTo>
                    <a:pt x="354952" y="133756"/>
                  </a:lnTo>
                  <a:lnTo>
                    <a:pt x="355536" y="126530"/>
                  </a:lnTo>
                  <a:lnTo>
                    <a:pt x="355841" y="122821"/>
                  </a:lnTo>
                  <a:lnTo>
                    <a:pt x="355866" y="122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210">
              <a:extLst>
                <a:ext uri="{FF2B5EF4-FFF2-40B4-BE49-F238E27FC236}">
                  <a16:creationId xmlns:a16="http://schemas.microsoft.com/office/drawing/2014/main" id="{31027F25-AE75-1C1D-0880-16A3916D82D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640" y="1409749"/>
              <a:ext cx="123612" cy="116459"/>
            </a:xfrm>
            <a:prstGeom prst="rect">
              <a:avLst/>
            </a:prstGeom>
          </p:spPr>
        </p:pic>
        <p:pic>
          <p:nvPicPr>
            <p:cNvPr id="27" name="object 1211">
              <a:extLst>
                <a:ext uri="{FF2B5EF4-FFF2-40B4-BE49-F238E27FC236}">
                  <a16:creationId xmlns:a16="http://schemas.microsoft.com/office/drawing/2014/main" id="{380D3F8F-A09C-0F2F-0B45-08CB29E3AC2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361" y="1268238"/>
              <a:ext cx="337289" cy="264965"/>
            </a:xfrm>
            <a:prstGeom prst="rect">
              <a:avLst/>
            </a:prstGeom>
          </p:spPr>
        </p:pic>
        <p:pic>
          <p:nvPicPr>
            <p:cNvPr id="28" name="object 1212">
              <a:extLst>
                <a:ext uri="{FF2B5EF4-FFF2-40B4-BE49-F238E27FC236}">
                  <a16:creationId xmlns:a16="http://schemas.microsoft.com/office/drawing/2014/main" id="{DAAE653B-FA05-E16B-D699-8DFFA484016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5102" y="1325936"/>
              <a:ext cx="226970" cy="215372"/>
            </a:xfrm>
            <a:prstGeom prst="rect">
              <a:avLst/>
            </a:prstGeom>
          </p:spPr>
        </p:pic>
        <p:pic>
          <p:nvPicPr>
            <p:cNvPr id="29" name="object 1213">
              <a:extLst>
                <a:ext uri="{FF2B5EF4-FFF2-40B4-BE49-F238E27FC236}">
                  <a16:creationId xmlns:a16="http://schemas.microsoft.com/office/drawing/2014/main" id="{EDA1678E-DF49-0FCA-D056-B5016DE52FD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1073" y="1312676"/>
              <a:ext cx="752596" cy="274302"/>
            </a:xfrm>
            <a:prstGeom prst="rect">
              <a:avLst/>
            </a:prstGeom>
          </p:spPr>
        </p:pic>
        <p:pic>
          <p:nvPicPr>
            <p:cNvPr id="30" name="object 1214">
              <a:extLst>
                <a:ext uri="{FF2B5EF4-FFF2-40B4-BE49-F238E27FC236}">
                  <a16:creationId xmlns:a16="http://schemas.microsoft.com/office/drawing/2014/main" id="{9D459124-2386-FCE6-1983-26AFA7F9C55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9197" y="1336734"/>
              <a:ext cx="1132403" cy="329638"/>
            </a:xfrm>
            <a:prstGeom prst="rect">
              <a:avLst/>
            </a:prstGeom>
          </p:spPr>
        </p:pic>
        <p:pic>
          <p:nvPicPr>
            <p:cNvPr id="31" name="object 1215">
              <a:extLst>
                <a:ext uri="{FF2B5EF4-FFF2-40B4-BE49-F238E27FC236}">
                  <a16:creationId xmlns:a16="http://schemas.microsoft.com/office/drawing/2014/main" id="{975549C0-0AEF-BC46-48FF-ED58026C7BA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9160" y="1336597"/>
              <a:ext cx="72254" cy="68134"/>
            </a:xfrm>
            <a:prstGeom prst="rect">
              <a:avLst/>
            </a:prstGeom>
          </p:spPr>
        </p:pic>
        <p:pic>
          <p:nvPicPr>
            <p:cNvPr id="32" name="object 1216">
              <a:extLst>
                <a:ext uri="{FF2B5EF4-FFF2-40B4-BE49-F238E27FC236}">
                  <a16:creationId xmlns:a16="http://schemas.microsoft.com/office/drawing/2014/main" id="{1505B341-C59C-E808-9D7A-EC3C7F1B400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229" y="1650508"/>
              <a:ext cx="137684" cy="162208"/>
            </a:xfrm>
            <a:prstGeom prst="rect">
              <a:avLst/>
            </a:prstGeom>
          </p:spPr>
        </p:pic>
        <p:pic>
          <p:nvPicPr>
            <p:cNvPr id="33" name="object 1217">
              <a:extLst>
                <a:ext uri="{FF2B5EF4-FFF2-40B4-BE49-F238E27FC236}">
                  <a16:creationId xmlns:a16="http://schemas.microsoft.com/office/drawing/2014/main" id="{BBC965E6-7AA9-10B9-1F60-0EB05E1657F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877" y="1933860"/>
              <a:ext cx="189036" cy="215900"/>
            </a:xfrm>
            <a:prstGeom prst="rect">
              <a:avLst/>
            </a:prstGeom>
          </p:spPr>
        </p:pic>
        <p:pic>
          <p:nvPicPr>
            <p:cNvPr id="34" name="object 1218">
              <a:extLst>
                <a:ext uri="{FF2B5EF4-FFF2-40B4-BE49-F238E27FC236}">
                  <a16:creationId xmlns:a16="http://schemas.microsoft.com/office/drawing/2014/main" id="{A6697379-3F8B-47F1-C4F4-6DB24AD596D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076" y="2557412"/>
              <a:ext cx="456281" cy="307955"/>
            </a:xfrm>
            <a:prstGeom prst="rect">
              <a:avLst/>
            </a:prstGeom>
          </p:spPr>
        </p:pic>
        <p:sp>
          <p:nvSpPr>
            <p:cNvPr id="35" name="object 1219">
              <a:extLst>
                <a:ext uri="{FF2B5EF4-FFF2-40B4-BE49-F238E27FC236}">
                  <a16:creationId xmlns:a16="http://schemas.microsoft.com/office/drawing/2014/main" id="{B921094D-9844-B9B7-75D2-DA16EC6C0FED}"/>
                </a:ext>
              </a:extLst>
            </p:cNvPr>
            <p:cNvSpPr/>
            <p:nvPr/>
          </p:nvSpPr>
          <p:spPr>
            <a:xfrm>
              <a:off x="751508" y="2622558"/>
              <a:ext cx="42545" cy="188595"/>
            </a:xfrm>
            <a:custGeom>
              <a:avLst/>
              <a:gdLst/>
              <a:ahLst/>
              <a:cxnLst/>
              <a:rect l="l" t="t" r="r" b="b"/>
              <a:pathLst>
                <a:path w="42545" h="188594">
                  <a:moveTo>
                    <a:pt x="19850" y="143972"/>
                  </a:moveTo>
                  <a:lnTo>
                    <a:pt x="2248" y="180469"/>
                  </a:lnTo>
                  <a:lnTo>
                    <a:pt x="821" y="182834"/>
                  </a:lnTo>
                  <a:lnTo>
                    <a:pt x="1581" y="185908"/>
                  </a:lnTo>
                  <a:lnTo>
                    <a:pt x="5759" y="188431"/>
                  </a:lnTo>
                  <a:lnTo>
                    <a:pt x="8065" y="188264"/>
                  </a:lnTo>
                  <a:lnTo>
                    <a:pt x="9702" y="186921"/>
                  </a:lnTo>
                  <a:lnTo>
                    <a:pt x="17251" y="179465"/>
                  </a:lnTo>
                  <a:lnTo>
                    <a:pt x="23565" y="170868"/>
                  </a:lnTo>
                  <a:lnTo>
                    <a:pt x="28829" y="161539"/>
                  </a:lnTo>
                  <a:lnTo>
                    <a:pt x="30591" y="157670"/>
                  </a:lnTo>
                  <a:lnTo>
                    <a:pt x="27089" y="157670"/>
                  </a:lnTo>
                  <a:lnTo>
                    <a:pt x="19242" y="154406"/>
                  </a:lnTo>
                  <a:lnTo>
                    <a:pt x="17384" y="149901"/>
                  </a:lnTo>
                  <a:lnTo>
                    <a:pt x="19850" y="143972"/>
                  </a:lnTo>
                  <a:close/>
                </a:path>
                <a:path w="42545" h="188594">
                  <a:moveTo>
                    <a:pt x="25152" y="140196"/>
                  </a:moveTo>
                  <a:lnTo>
                    <a:pt x="20648" y="142054"/>
                  </a:lnTo>
                  <a:lnTo>
                    <a:pt x="17384" y="149901"/>
                  </a:lnTo>
                  <a:lnTo>
                    <a:pt x="19242" y="154406"/>
                  </a:lnTo>
                  <a:lnTo>
                    <a:pt x="27089" y="157670"/>
                  </a:lnTo>
                  <a:lnTo>
                    <a:pt x="31402" y="155891"/>
                  </a:lnTo>
                  <a:lnTo>
                    <a:pt x="33225" y="151888"/>
                  </a:lnTo>
                  <a:lnTo>
                    <a:pt x="34805" y="147835"/>
                  </a:lnTo>
                  <a:lnTo>
                    <a:pt x="33000" y="143460"/>
                  </a:lnTo>
                  <a:lnTo>
                    <a:pt x="25152" y="140196"/>
                  </a:lnTo>
                  <a:close/>
                </a:path>
                <a:path w="42545" h="188594">
                  <a:moveTo>
                    <a:pt x="31402" y="155891"/>
                  </a:moveTo>
                  <a:lnTo>
                    <a:pt x="27089" y="157670"/>
                  </a:lnTo>
                  <a:lnTo>
                    <a:pt x="30591" y="157670"/>
                  </a:lnTo>
                  <a:lnTo>
                    <a:pt x="31402" y="155891"/>
                  </a:lnTo>
                  <a:close/>
                </a:path>
                <a:path w="42545" h="188594">
                  <a:moveTo>
                    <a:pt x="33225" y="151888"/>
                  </a:moveTo>
                  <a:lnTo>
                    <a:pt x="31402" y="155891"/>
                  </a:lnTo>
                  <a:lnTo>
                    <a:pt x="31593" y="155812"/>
                  </a:lnTo>
                  <a:lnTo>
                    <a:pt x="33225" y="151888"/>
                  </a:lnTo>
                  <a:close/>
                </a:path>
                <a:path w="42545" h="188594">
                  <a:moveTo>
                    <a:pt x="34805" y="147835"/>
                  </a:moveTo>
                  <a:lnTo>
                    <a:pt x="33225" y="151888"/>
                  </a:lnTo>
                  <a:lnTo>
                    <a:pt x="34858" y="147963"/>
                  </a:lnTo>
                  <a:lnTo>
                    <a:pt x="34805" y="147835"/>
                  </a:lnTo>
                  <a:close/>
                </a:path>
                <a:path w="42545" h="188594">
                  <a:moveTo>
                    <a:pt x="37482" y="140196"/>
                  </a:moveTo>
                  <a:lnTo>
                    <a:pt x="25152" y="140196"/>
                  </a:lnTo>
                  <a:lnTo>
                    <a:pt x="33000" y="143460"/>
                  </a:lnTo>
                  <a:lnTo>
                    <a:pt x="34805" y="147835"/>
                  </a:lnTo>
                  <a:lnTo>
                    <a:pt x="35870" y="145100"/>
                  </a:lnTo>
                  <a:lnTo>
                    <a:pt x="37482" y="140196"/>
                  </a:lnTo>
                  <a:close/>
                </a:path>
                <a:path w="42545" h="188594">
                  <a:moveTo>
                    <a:pt x="25897" y="122036"/>
                  </a:moveTo>
                  <a:lnTo>
                    <a:pt x="24880" y="130300"/>
                  </a:lnTo>
                  <a:lnTo>
                    <a:pt x="22200" y="138322"/>
                  </a:lnTo>
                  <a:lnTo>
                    <a:pt x="19850" y="143972"/>
                  </a:lnTo>
                  <a:lnTo>
                    <a:pt x="20648" y="142054"/>
                  </a:lnTo>
                  <a:lnTo>
                    <a:pt x="25152" y="140196"/>
                  </a:lnTo>
                  <a:lnTo>
                    <a:pt x="37482" y="140196"/>
                  </a:lnTo>
                  <a:lnTo>
                    <a:pt x="38149" y="138167"/>
                  </a:lnTo>
                  <a:lnTo>
                    <a:pt x="39944" y="131136"/>
                  </a:lnTo>
                  <a:lnTo>
                    <a:pt x="36812" y="131136"/>
                  </a:lnTo>
                  <a:lnTo>
                    <a:pt x="28376" y="130097"/>
                  </a:lnTo>
                  <a:lnTo>
                    <a:pt x="25378" y="126257"/>
                  </a:lnTo>
                  <a:lnTo>
                    <a:pt x="25897" y="122036"/>
                  </a:lnTo>
                  <a:close/>
                </a:path>
                <a:path w="42545" h="188594">
                  <a:moveTo>
                    <a:pt x="30257" y="114823"/>
                  </a:moveTo>
                  <a:lnTo>
                    <a:pt x="26416" y="117820"/>
                  </a:lnTo>
                  <a:lnTo>
                    <a:pt x="25378" y="126257"/>
                  </a:lnTo>
                  <a:lnTo>
                    <a:pt x="28376" y="130097"/>
                  </a:lnTo>
                  <a:lnTo>
                    <a:pt x="36812" y="131136"/>
                  </a:lnTo>
                  <a:lnTo>
                    <a:pt x="40425" y="128314"/>
                  </a:lnTo>
                  <a:lnTo>
                    <a:pt x="41172" y="123920"/>
                  </a:lnTo>
                  <a:lnTo>
                    <a:pt x="41572" y="119548"/>
                  </a:lnTo>
                  <a:lnTo>
                    <a:pt x="38693" y="115860"/>
                  </a:lnTo>
                  <a:lnTo>
                    <a:pt x="30257" y="114823"/>
                  </a:lnTo>
                  <a:close/>
                </a:path>
                <a:path w="42545" h="188594">
                  <a:moveTo>
                    <a:pt x="40425" y="128314"/>
                  </a:moveTo>
                  <a:lnTo>
                    <a:pt x="36812" y="131136"/>
                  </a:lnTo>
                  <a:lnTo>
                    <a:pt x="39944" y="131136"/>
                  </a:lnTo>
                  <a:lnTo>
                    <a:pt x="40425" y="128314"/>
                  </a:lnTo>
                  <a:close/>
                </a:path>
                <a:path w="42545" h="188594">
                  <a:moveTo>
                    <a:pt x="41172" y="123920"/>
                  </a:moveTo>
                  <a:lnTo>
                    <a:pt x="40425" y="128314"/>
                  </a:lnTo>
                  <a:lnTo>
                    <a:pt x="40652" y="128137"/>
                  </a:lnTo>
                  <a:lnTo>
                    <a:pt x="41172" y="123920"/>
                  </a:lnTo>
                  <a:close/>
                </a:path>
                <a:path w="42545" h="188594">
                  <a:moveTo>
                    <a:pt x="41572" y="119548"/>
                  </a:moveTo>
                  <a:lnTo>
                    <a:pt x="41172" y="123920"/>
                  </a:lnTo>
                  <a:lnTo>
                    <a:pt x="41691" y="119701"/>
                  </a:lnTo>
                  <a:lnTo>
                    <a:pt x="41572" y="119548"/>
                  </a:lnTo>
                  <a:close/>
                </a:path>
                <a:path w="42545" h="188594">
                  <a:moveTo>
                    <a:pt x="26672" y="92871"/>
                  </a:moveTo>
                  <a:lnTo>
                    <a:pt x="26742" y="95707"/>
                  </a:lnTo>
                  <a:lnTo>
                    <a:pt x="26824" y="107710"/>
                  </a:lnTo>
                  <a:lnTo>
                    <a:pt x="26575" y="114543"/>
                  </a:lnTo>
                  <a:lnTo>
                    <a:pt x="25897" y="122036"/>
                  </a:lnTo>
                  <a:lnTo>
                    <a:pt x="26416" y="117820"/>
                  </a:lnTo>
                  <a:lnTo>
                    <a:pt x="30257" y="114823"/>
                  </a:lnTo>
                  <a:lnTo>
                    <a:pt x="41950" y="114823"/>
                  </a:lnTo>
                  <a:lnTo>
                    <a:pt x="42224" y="107710"/>
                  </a:lnTo>
                  <a:lnTo>
                    <a:pt x="42224" y="99523"/>
                  </a:lnTo>
                  <a:lnTo>
                    <a:pt x="30332" y="99523"/>
                  </a:lnTo>
                  <a:lnTo>
                    <a:pt x="26781" y="96188"/>
                  </a:lnTo>
                  <a:lnTo>
                    <a:pt x="26672" y="92871"/>
                  </a:lnTo>
                  <a:close/>
                </a:path>
                <a:path w="42545" h="188594">
                  <a:moveTo>
                    <a:pt x="41950" y="114823"/>
                  </a:moveTo>
                  <a:lnTo>
                    <a:pt x="30257" y="114823"/>
                  </a:lnTo>
                  <a:lnTo>
                    <a:pt x="38693" y="115860"/>
                  </a:lnTo>
                  <a:lnTo>
                    <a:pt x="41572" y="119548"/>
                  </a:lnTo>
                  <a:lnTo>
                    <a:pt x="41909" y="115860"/>
                  </a:lnTo>
                  <a:lnTo>
                    <a:pt x="41950" y="114823"/>
                  </a:lnTo>
                  <a:close/>
                </a:path>
                <a:path w="42545" h="188594">
                  <a:moveTo>
                    <a:pt x="38347" y="83875"/>
                  </a:moveTo>
                  <a:lnTo>
                    <a:pt x="29852" y="84141"/>
                  </a:lnTo>
                  <a:lnTo>
                    <a:pt x="26516" y="87692"/>
                  </a:lnTo>
                  <a:lnTo>
                    <a:pt x="26781" y="96188"/>
                  </a:lnTo>
                  <a:lnTo>
                    <a:pt x="30332" y="99523"/>
                  </a:lnTo>
                  <a:lnTo>
                    <a:pt x="38828" y="99259"/>
                  </a:lnTo>
                  <a:lnTo>
                    <a:pt x="42133" y="95739"/>
                  </a:lnTo>
                  <a:lnTo>
                    <a:pt x="42031" y="91460"/>
                  </a:lnTo>
                  <a:lnTo>
                    <a:pt x="41876" y="87191"/>
                  </a:lnTo>
                  <a:lnTo>
                    <a:pt x="38347" y="83875"/>
                  </a:lnTo>
                  <a:close/>
                </a:path>
                <a:path w="42545" h="188594">
                  <a:moveTo>
                    <a:pt x="42133" y="95739"/>
                  </a:moveTo>
                  <a:lnTo>
                    <a:pt x="38828" y="99259"/>
                  </a:lnTo>
                  <a:lnTo>
                    <a:pt x="30332" y="99523"/>
                  </a:lnTo>
                  <a:lnTo>
                    <a:pt x="42224" y="99523"/>
                  </a:lnTo>
                  <a:lnTo>
                    <a:pt x="42133" y="95739"/>
                  </a:lnTo>
                  <a:close/>
                </a:path>
                <a:path w="42545" h="188594">
                  <a:moveTo>
                    <a:pt x="24006" y="64275"/>
                  </a:moveTo>
                  <a:lnTo>
                    <a:pt x="25271" y="71095"/>
                  </a:lnTo>
                  <a:lnTo>
                    <a:pt x="26013" y="78034"/>
                  </a:lnTo>
                  <a:lnTo>
                    <a:pt x="26412" y="85010"/>
                  </a:lnTo>
                  <a:lnTo>
                    <a:pt x="26672" y="92871"/>
                  </a:lnTo>
                  <a:lnTo>
                    <a:pt x="26516" y="87692"/>
                  </a:lnTo>
                  <a:lnTo>
                    <a:pt x="29852" y="84141"/>
                  </a:lnTo>
                  <a:lnTo>
                    <a:pt x="38347" y="83875"/>
                  </a:lnTo>
                  <a:lnTo>
                    <a:pt x="41756" y="83875"/>
                  </a:lnTo>
                  <a:lnTo>
                    <a:pt x="41271" y="76018"/>
                  </a:lnTo>
                  <a:lnTo>
                    <a:pt x="40706" y="70975"/>
                  </a:lnTo>
                  <a:lnTo>
                    <a:pt x="29124" y="70975"/>
                  </a:lnTo>
                  <a:lnTo>
                    <a:pt x="24980" y="68412"/>
                  </a:lnTo>
                  <a:lnTo>
                    <a:pt x="24006" y="64275"/>
                  </a:lnTo>
                  <a:close/>
                </a:path>
                <a:path w="42545" h="188594">
                  <a:moveTo>
                    <a:pt x="41876" y="87191"/>
                  </a:moveTo>
                  <a:lnTo>
                    <a:pt x="42031" y="91460"/>
                  </a:lnTo>
                  <a:lnTo>
                    <a:pt x="41913" y="87692"/>
                  </a:lnTo>
                  <a:lnTo>
                    <a:pt x="41876" y="87191"/>
                  </a:lnTo>
                  <a:close/>
                </a:path>
                <a:path w="42545" h="188594">
                  <a:moveTo>
                    <a:pt x="41756" y="83875"/>
                  </a:moveTo>
                  <a:lnTo>
                    <a:pt x="38347" y="83875"/>
                  </a:lnTo>
                  <a:lnTo>
                    <a:pt x="41876" y="87191"/>
                  </a:lnTo>
                  <a:lnTo>
                    <a:pt x="41756" y="83875"/>
                  </a:lnTo>
                  <a:close/>
                </a:path>
                <a:path w="42545" h="188594">
                  <a:moveTo>
                    <a:pt x="33868" y="54046"/>
                  </a:moveTo>
                  <a:lnTo>
                    <a:pt x="25595" y="55995"/>
                  </a:lnTo>
                  <a:lnTo>
                    <a:pt x="23031" y="60138"/>
                  </a:lnTo>
                  <a:lnTo>
                    <a:pt x="24980" y="68412"/>
                  </a:lnTo>
                  <a:lnTo>
                    <a:pt x="29124" y="70975"/>
                  </a:lnTo>
                  <a:lnTo>
                    <a:pt x="37397" y="69027"/>
                  </a:lnTo>
                  <a:lnTo>
                    <a:pt x="39809" y="65127"/>
                  </a:lnTo>
                  <a:lnTo>
                    <a:pt x="38986" y="60746"/>
                  </a:lnTo>
                  <a:lnTo>
                    <a:pt x="38011" y="56610"/>
                  </a:lnTo>
                  <a:lnTo>
                    <a:pt x="33868" y="54046"/>
                  </a:lnTo>
                  <a:close/>
                </a:path>
                <a:path w="42545" h="188594">
                  <a:moveTo>
                    <a:pt x="39809" y="65127"/>
                  </a:moveTo>
                  <a:lnTo>
                    <a:pt x="37397" y="69027"/>
                  </a:lnTo>
                  <a:lnTo>
                    <a:pt x="29124" y="70975"/>
                  </a:lnTo>
                  <a:lnTo>
                    <a:pt x="40706" y="70975"/>
                  </a:lnTo>
                  <a:lnTo>
                    <a:pt x="40409" y="68322"/>
                  </a:lnTo>
                  <a:lnTo>
                    <a:pt x="39809" y="65127"/>
                  </a:lnTo>
                  <a:close/>
                </a:path>
                <a:path w="42545" h="188594">
                  <a:moveTo>
                    <a:pt x="37407" y="54046"/>
                  </a:moveTo>
                  <a:lnTo>
                    <a:pt x="33868" y="54046"/>
                  </a:lnTo>
                  <a:lnTo>
                    <a:pt x="38011" y="56610"/>
                  </a:lnTo>
                  <a:lnTo>
                    <a:pt x="38986" y="60746"/>
                  </a:lnTo>
                  <a:lnTo>
                    <a:pt x="39809" y="65127"/>
                  </a:lnTo>
                  <a:lnTo>
                    <a:pt x="39960" y="64883"/>
                  </a:lnTo>
                  <a:lnTo>
                    <a:pt x="37407" y="54046"/>
                  </a:lnTo>
                  <a:close/>
                </a:path>
                <a:path w="42545" h="188594">
                  <a:moveTo>
                    <a:pt x="16768" y="43740"/>
                  </a:moveTo>
                  <a:lnTo>
                    <a:pt x="19685" y="50377"/>
                  </a:lnTo>
                  <a:lnTo>
                    <a:pt x="22340" y="57205"/>
                  </a:lnTo>
                  <a:lnTo>
                    <a:pt x="24006" y="64275"/>
                  </a:lnTo>
                  <a:lnTo>
                    <a:pt x="23031" y="60138"/>
                  </a:lnTo>
                  <a:lnTo>
                    <a:pt x="25595" y="55995"/>
                  </a:lnTo>
                  <a:lnTo>
                    <a:pt x="33868" y="54046"/>
                  </a:lnTo>
                  <a:lnTo>
                    <a:pt x="37407" y="54046"/>
                  </a:lnTo>
                  <a:lnTo>
                    <a:pt x="37105" y="52762"/>
                  </a:lnTo>
                  <a:lnTo>
                    <a:pt x="35818" y="49397"/>
                  </a:lnTo>
                  <a:lnTo>
                    <a:pt x="23018" y="49397"/>
                  </a:lnTo>
                  <a:lnTo>
                    <a:pt x="18478" y="47630"/>
                  </a:lnTo>
                  <a:lnTo>
                    <a:pt x="16768" y="43740"/>
                  </a:lnTo>
                  <a:close/>
                </a:path>
                <a:path w="42545" h="188594">
                  <a:moveTo>
                    <a:pt x="24605" y="31888"/>
                  </a:moveTo>
                  <a:lnTo>
                    <a:pt x="16824" y="35309"/>
                  </a:lnTo>
                  <a:lnTo>
                    <a:pt x="15057" y="39850"/>
                  </a:lnTo>
                  <a:lnTo>
                    <a:pt x="18478" y="47630"/>
                  </a:lnTo>
                  <a:lnTo>
                    <a:pt x="23018" y="49397"/>
                  </a:lnTo>
                  <a:lnTo>
                    <a:pt x="30799" y="45976"/>
                  </a:lnTo>
                  <a:lnTo>
                    <a:pt x="32566" y="41436"/>
                  </a:lnTo>
                  <a:lnTo>
                    <a:pt x="29145" y="33656"/>
                  </a:lnTo>
                  <a:lnTo>
                    <a:pt x="24605" y="31888"/>
                  </a:lnTo>
                  <a:close/>
                </a:path>
                <a:path w="42545" h="188594">
                  <a:moveTo>
                    <a:pt x="32566" y="41436"/>
                  </a:moveTo>
                  <a:lnTo>
                    <a:pt x="30799" y="45976"/>
                  </a:lnTo>
                  <a:lnTo>
                    <a:pt x="23018" y="49397"/>
                  </a:lnTo>
                  <a:lnTo>
                    <a:pt x="35818" y="49397"/>
                  </a:lnTo>
                  <a:lnTo>
                    <a:pt x="34152" y="45043"/>
                  </a:lnTo>
                  <a:lnTo>
                    <a:pt x="32566" y="41436"/>
                  </a:lnTo>
                  <a:close/>
                </a:path>
                <a:path w="42545" h="188594">
                  <a:moveTo>
                    <a:pt x="15057" y="39849"/>
                  </a:moveTo>
                  <a:lnTo>
                    <a:pt x="16767" y="43740"/>
                  </a:lnTo>
                  <a:lnTo>
                    <a:pt x="15057" y="39849"/>
                  </a:lnTo>
                  <a:close/>
                </a:path>
                <a:path w="42545" h="188594">
                  <a:moveTo>
                    <a:pt x="28368" y="31888"/>
                  </a:moveTo>
                  <a:lnTo>
                    <a:pt x="24605" y="31888"/>
                  </a:lnTo>
                  <a:lnTo>
                    <a:pt x="29145" y="33656"/>
                  </a:lnTo>
                  <a:lnTo>
                    <a:pt x="32566" y="41436"/>
                  </a:lnTo>
                  <a:lnTo>
                    <a:pt x="28368" y="31888"/>
                  </a:lnTo>
                  <a:close/>
                </a:path>
                <a:path w="42545" h="188594">
                  <a:moveTo>
                    <a:pt x="14434" y="15292"/>
                  </a:moveTo>
                  <a:lnTo>
                    <a:pt x="16758" y="17138"/>
                  </a:lnTo>
                  <a:lnTo>
                    <a:pt x="20089" y="19954"/>
                  </a:lnTo>
                  <a:lnTo>
                    <a:pt x="20485" y="24715"/>
                  </a:lnTo>
                  <a:lnTo>
                    <a:pt x="15101" y="31076"/>
                  </a:lnTo>
                  <a:lnTo>
                    <a:pt x="10340" y="31473"/>
                  </a:lnTo>
                  <a:lnTo>
                    <a:pt x="11621" y="32598"/>
                  </a:lnTo>
                  <a:lnTo>
                    <a:pt x="14436" y="38437"/>
                  </a:lnTo>
                  <a:lnTo>
                    <a:pt x="15057" y="39849"/>
                  </a:lnTo>
                  <a:lnTo>
                    <a:pt x="16824" y="35309"/>
                  </a:lnTo>
                  <a:lnTo>
                    <a:pt x="24605" y="31888"/>
                  </a:lnTo>
                  <a:lnTo>
                    <a:pt x="28368" y="31888"/>
                  </a:lnTo>
                  <a:lnTo>
                    <a:pt x="27544" y="30013"/>
                  </a:lnTo>
                  <a:lnTo>
                    <a:pt x="23275" y="22315"/>
                  </a:lnTo>
                  <a:lnTo>
                    <a:pt x="14434" y="15292"/>
                  </a:lnTo>
                  <a:close/>
                </a:path>
                <a:path w="42545" h="188594">
                  <a:moveTo>
                    <a:pt x="7211" y="28825"/>
                  </a:moveTo>
                  <a:lnTo>
                    <a:pt x="10306" y="31473"/>
                  </a:lnTo>
                  <a:lnTo>
                    <a:pt x="7211" y="28825"/>
                  </a:lnTo>
                  <a:close/>
                </a:path>
                <a:path w="42545" h="188594">
                  <a:moveTo>
                    <a:pt x="13463" y="14521"/>
                  </a:moveTo>
                  <a:lnTo>
                    <a:pt x="8717" y="15066"/>
                  </a:lnTo>
                  <a:lnTo>
                    <a:pt x="3600" y="21508"/>
                  </a:lnTo>
                  <a:lnTo>
                    <a:pt x="4044" y="26116"/>
                  </a:lnTo>
                  <a:lnTo>
                    <a:pt x="10340" y="31473"/>
                  </a:lnTo>
                  <a:lnTo>
                    <a:pt x="15101" y="31076"/>
                  </a:lnTo>
                  <a:lnTo>
                    <a:pt x="20485" y="24715"/>
                  </a:lnTo>
                  <a:lnTo>
                    <a:pt x="20089" y="19954"/>
                  </a:lnTo>
                  <a:lnTo>
                    <a:pt x="16758" y="17138"/>
                  </a:lnTo>
                  <a:lnTo>
                    <a:pt x="13463" y="14521"/>
                  </a:lnTo>
                  <a:close/>
                </a:path>
                <a:path w="42545" h="188594">
                  <a:moveTo>
                    <a:pt x="11547" y="0"/>
                  </a:moveTo>
                  <a:lnTo>
                    <a:pt x="8301" y="290"/>
                  </a:lnTo>
                  <a:lnTo>
                    <a:pt x="2649" y="5779"/>
                  </a:lnTo>
                  <a:lnTo>
                    <a:pt x="0" y="10279"/>
                  </a:lnTo>
                  <a:lnTo>
                    <a:pt x="109" y="20730"/>
                  </a:lnTo>
                  <a:lnTo>
                    <a:pt x="3165" y="25401"/>
                  </a:lnTo>
                  <a:lnTo>
                    <a:pt x="7211" y="28825"/>
                  </a:lnTo>
                  <a:lnTo>
                    <a:pt x="4044" y="26116"/>
                  </a:lnTo>
                  <a:lnTo>
                    <a:pt x="3600" y="21508"/>
                  </a:lnTo>
                  <a:lnTo>
                    <a:pt x="8717" y="15066"/>
                  </a:lnTo>
                  <a:lnTo>
                    <a:pt x="13463" y="14521"/>
                  </a:lnTo>
                  <a:lnTo>
                    <a:pt x="14297" y="14521"/>
                  </a:lnTo>
                  <a:lnTo>
                    <a:pt x="13981" y="12738"/>
                  </a:lnTo>
                  <a:lnTo>
                    <a:pt x="17570" y="7401"/>
                  </a:lnTo>
                  <a:lnTo>
                    <a:pt x="16818" y="3549"/>
                  </a:lnTo>
                  <a:lnTo>
                    <a:pt x="11547" y="0"/>
                  </a:lnTo>
                  <a:close/>
                </a:path>
                <a:path w="42545" h="188594">
                  <a:moveTo>
                    <a:pt x="14297" y="14521"/>
                  </a:moveTo>
                  <a:lnTo>
                    <a:pt x="13463" y="14521"/>
                  </a:lnTo>
                  <a:lnTo>
                    <a:pt x="14434" y="15292"/>
                  </a:lnTo>
                  <a:lnTo>
                    <a:pt x="14297" y="145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1220">
              <a:extLst>
                <a:ext uri="{FF2B5EF4-FFF2-40B4-BE49-F238E27FC236}">
                  <a16:creationId xmlns:a16="http://schemas.microsoft.com/office/drawing/2014/main" id="{3D64BFC1-1BDD-989D-7E00-949067D0451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4037" y="127460"/>
              <a:ext cx="662186" cy="367642"/>
            </a:xfrm>
            <a:prstGeom prst="rect">
              <a:avLst/>
            </a:prstGeom>
          </p:spPr>
        </p:pic>
        <p:pic>
          <p:nvPicPr>
            <p:cNvPr id="37" name="object 1221">
              <a:extLst>
                <a:ext uri="{FF2B5EF4-FFF2-40B4-BE49-F238E27FC236}">
                  <a16:creationId xmlns:a16="http://schemas.microsoft.com/office/drawing/2014/main" id="{79F8A154-56DF-03BC-C365-80FFDEE3A5A2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8667" y="140993"/>
              <a:ext cx="684808" cy="340925"/>
            </a:xfrm>
            <a:prstGeom prst="rect">
              <a:avLst/>
            </a:prstGeom>
          </p:spPr>
        </p:pic>
        <p:pic>
          <p:nvPicPr>
            <p:cNvPr id="38" name="object 1222">
              <a:extLst>
                <a:ext uri="{FF2B5EF4-FFF2-40B4-BE49-F238E27FC236}">
                  <a16:creationId xmlns:a16="http://schemas.microsoft.com/office/drawing/2014/main" id="{2E03C0E2-DDCA-217C-B2C7-A4F8088E4BB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04801" y="175944"/>
              <a:ext cx="193699" cy="176378"/>
            </a:xfrm>
            <a:prstGeom prst="rect">
              <a:avLst/>
            </a:prstGeom>
          </p:spPr>
        </p:pic>
        <p:pic>
          <p:nvPicPr>
            <p:cNvPr id="39" name="object 1223">
              <a:extLst>
                <a:ext uri="{FF2B5EF4-FFF2-40B4-BE49-F238E27FC236}">
                  <a16:creationId xmlns:a16="http://schemas.microsoft.com/office/drawing/2014/main" id="{8E9C16A5-C31A-3419-1172-C1D63D6C5E42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18905" y="214585"/>
              <a:ext cx="146575" cy="117221"/>
            </a:xfrm>
            <a:prstGeom prst="rect">
              <a:avLst/>
            </a:prstGeom>
          </p:spPr>
        </p:pic>
        <p:pic>
          <p:nvPicPr>
            <p:cNvPr id="40" name="object 1224">
              <a:extLst>
                <a:ext uri="{FF2B5EF4-FFF2-40B4-BE49-F238E27FC236}">
                  <a16:creationId xmlns:a16="http://schemas.microsoft.com/office/drawing/2014/main" id="{86F995C6-DD3E-38B3-C979-91580CC961BE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3220" y="178964"/>
              <a:ext cx="606764" cy="311036"/>
            </a:xfrm>
            <a:prstGeom prst="rect">
              <a:avLst/>
            </a:prstGeom>
          </p:spPr>
        </p:pic>
        <p:pic>
          <p:nvPicPr>
            <p:cNvPr id="41" name="object 1225">
              <a:extLst>
                <a:ext uri="{FF2B5EF4-FFF2-40B4-BE49-F238E27FC236}">
                  <a16:creationId xmlns:a16="http://schemas.microsoft.com/office/drawing/2014/main" id="{6603868D-F8B9-CD4E-9ECD-D5382B29AA68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7891" y="581220"/>
              <a:ext cx="195848" cy="177385"/>
            </a:xfrm>
            <a:prstGeom prst="rect">
              <a:avLst/>
            </a:prstGeom>
          </p:spPr>
        </p:pic>
        <p:sp>
          <p:nvSpPr>
            <p:cNvPr id="42" name="object 1226">
              <a:extLst>
                <a:ext uri="{FF2B5EF4-FFF2-40B4-BE49-F238E27FC236}">
                  <a16:creationId xmlns:a16="http://schemas.microsoft.com/office/drawing/2014/main" id="{68127D5E-CCB7-D875-A3D0-5F39CA304102}"/>
                </a:ext>
              </a:extLst>
            </p:cNvPr>
            <p:cNvSpPr/>
            <p:nvPr/>
          </p:nvSpPr>
          <p:spPr>
            <a:xfrm>
              <a:off x="1053553" y="589444"/>
              <a:ext cx="34925" cy="106680"/>
            </a:xfrm>
            <a:custGeom>
              <a:avLst/>
              <a:gdLst/>
              <a:ahLst/>
              <a:cxnLst/>
              <a:rect l="l" t="t" r="r" b="b"/>
              <a:pathLst>
                <a:path w="34925" h="106679">
                  <a:moveTo>
                    <a:pt x="23799" y="90462"/>
                  </a:moveTo>
                  <a:lnTo>
                    <a:pt x="23444" y="87312"/>
                  </a:lnTo>
                  <a:lnTo>
                    <a:pt x="19697" y="84315"/>
                  </a:lnTo>
                  <a:lnTo>
                    <a:pt x="17487" y="84137"/>
                  </a:lnTo>
                  <a:lnTo>
                    <a:pt x="1257" y="93294"/>
                  </a:lnTo>
                  <a:lnTo>
                    <a:pt x="0" y="97815"/>
                  </a:lnTo>
                  <a:lnTo>
                    <a:pt x="4025" y="104965"/>
                  </a:lnTo>
                  <a:lnTo>
                    <a:pt x="8547" y="106222"/>
                  </a:lnTo>
                  <a:lnTo>
                    <a:pt x="12954" y="103746"/>
                  </a:lnTo>
                  <a:lnTo>
                    <a:pt x="13690" y="103124"/>
                  </a:lnTo>
                  <a:lnTo>
                    <a:pt x="23799" y="90462"/>
                  </a:lnTo>
                  <a:close/>
                </a:path>
                <a:path w="34925" h="106679">
                  <a:moveTo>
                    <a:pt x="34874" y="17932"/>
                  </a:moveTo>
                  <a:lnTo>
                    <a:pt x="23571" y="927"/>
                  </a:lnTo>
                  <a:lnTo>
                    <a:pt x="18961" y="0"/>
                  </a:lnTo>
                  <a:lnTo>
                    <a:pt x="12128" y="4533"/>
                  </a:lnTo>
                  <a:lnTo>
                    <a:pt x="11201" y="9144"/>
                  </a:lnTo>
                  <a:lnTo>
                    <a:pt x="13931" y="13258"/>
                  </a:lnTo>
                  <a:lnTo>
                    <a:pt x="14516" y="13868"/>
                  </a:lnTo>
                  <a:lnTo>
                    <a:pt x="28727" y="24587"/>
                  </a:lnTo>
                  <a:lnTo>
                    <a:pt x="31864" y="24142"/>
                  </a:lnTo>
                  <a:lnTo>
                    <a:pt x="34798" y="20243"/>
                  </a:lnTo>
                  <a:lnTo>
                    <a:pt x="34874" y="17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1227">
              <a:extLst>
                <a:ext uri="{FF2B5EF4-FFF2-40B4-BE49-F238E27FC236}">
                  <a16:creationId xmlns:a16="http://schemas.microsoft.com/office/drawing/2014/main" id="{7C2B3628-30A4-E4DA-CDB2-76FE4652A00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52958" y="588957"/>
              <a:ext cx="429326" cy="160580"/>
            </a:xfrm>
            <a:prstGeom prst="rect">
              <a:avLst/>
            </a:prstGeom>
          </p:spPr>
        </p:pic>
        <p:pic>
          <p:nvPicPr>
            <p:cNvPr id="44" name="object 1228">
              <a:extLst>
                <a:ext uri="{FF2B5EF4-FFF2-40B4-BE49-F238E27FC236}">
                  <a16:creationId xmlns:a16="http://schemas.microsoft.com/office/drawing/2014/main" id="{3EAC0AC9-4FAD-ACF4-1F97-11C150599DAB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88848" y="587759"/>
              <a:ext cx="186311" cy="133350"/>
            </a:xfrm>
            <a:prstGeom prst="rect">
              <a:avLst/>
            </a:prstGeom>
          </p:spPr>
        </p:pic>
        <p:pic>
          <p:nvPicPr>
            <p:cNvPr id="45" name="object 1229">
              <a:extLst>
                <a:ext uri="{FF2B5EF4-FFF2-40B4-BE49-F238E27FC236}">
                  <a16:creationId xmlns:a16="http://schemas.microsoft.com/office/drawing/2014/main" id="{D2F1759A-6C78-60F0-308B-1C8EA166A37E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79413" y="574220"/>
              <a:ext cx="166875" cy="154291"/>
            </a:xfrm>
            <a:prstGeom prst="rect">
              <a:avLst/>
            </a:prstGeom>
          </p:spPr>
        </p:pic>
        <p:pic>
          <p:nvPicPr>
            <p:cNvPr id="46" name="object 1230">
              <a:extLst>
                <a:ext uri="{FF2B5EF4-FFF2-40B4-BE49-F238E27FC236}">
                  <a16:creationId xmlns:a16="http://schemas.microsoft.com/office/drawing/2014/main" id="{C7220222-FF4A-BB76-5DFD-DFD6D38F43E1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70290" y="569521"/>
              <a:ext cx="223607" cy="179070"/>
            </a:xfrm>
            <a:prstGeom prst="rect">
              <a:avLst/>
            </a:prstGeom>
          </p:spPr>
        </p:pic>
        <p:pic>
          <p:nvPicPr>
            <p:cNvPr id="47" name="object 1231">
              <a:extLst>
                <a:ext uri="{FF2B5EF4-FFF2-40B4-BE49-F238E27FC236}">
                  <a16:creationId xmlns:a16="http://schemas.microsoft.com/office/drawing/2014/main" id="{E31EEB1B-D095-AF36-949D-B9A4C710DBDE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8099" y="2589034"/>
              <a:ext cx="671023" cy="285964"/>
            </a:xfrm>
            <a:prstGeom prst="rect">
              <a:avLst/>
            </a:prstGeom>
          </p:spPr>
        </p:pic>
        <p:pic>
          <p:nvPicPr>
            <p:cNvPr id="48" name="object 1232">
              <a:extLst>
                <a:ext uri="{FF2B5EF4-FFF2-40B4-BE49-F238E27FC236}">
                  <a16:creationId xmlns:a16="http://schemas.microsoft.com/office/drawing/2014/main" id="{F16B9644-CCD7-9AF3-8C57-9A3BE5300650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22970" y="2609732"/>
              <a:ext cx="112231" cy="148683"/>
            </a:xfrm>
            <a:prstGeom prst="rect">
              <a:avLst/>
            </a:prstGeom>
          </p:spPr>
        </p:pic>
        <p:sp>
          <p:nvSpPr>
            <p:cNvPr id="49" name="object 1233">
              <a:extLst>
                <a:ext uri="{FF2B5EF4-FFF2-40B4-BE49-F238E27FC236}">
                  <a16:creationId xmlns:a16="http://schemas.microsoft.com/office/drawing/2014/main" id="{DD928C1A-EEE5-40DD-1BFF-E04071D0F44B}"/>
                </a:ext>
              </a:extLst>
            </p:cNvPr>
            <p:cNvSpPr/>
            <p:nvPr/>
          </p:nvSpPr>
          <p:spPr>
            <a:xfrm>
              <a:off x="2472847" y="2765555"/>
              <a:ext cx="40640" cy="61594"/>
            </a:xfrm>
            <a:custGeom>
              <a:avLst/>
              <a:gdLst/>
              <a:ahLst/>
              <a:cxnLst/>
              <a:rect l="l" t="t" r="r" b="b"/>
              <a:pathLst>
                <a:path w="40639" h="61594">
                  <a:moveTo>
                    <a:pt x="21900" y="17961"/>
                  </a:moveTo>
                  <a:lnTo>
                    <a:pt x="21751" y="18459"/>
                  </a:lnTo>
                  <a:lnTo>
                    <a:pt x="19126" y="22679"/>
                  </a:lnTo>
                  <a:lnTo>
                    <a:pt x="16934" y="26697"/>
                  </a:lnTo>
                  <a:lnTo>
                    <a:pt x="13179" y="33435"/>
                  </a:lnTo>
                  <a:lnTo>
                    <a:pt x="9324" y="40118"/>
                  </a:lnTo>
                  <a:lnTo>
                    <a:pt x="5397" y="46758"/>
                  </a:lnTo>
                  <a:lnTo>
                    <a:pt x="0" y="55737"/>
                  </a:lnTo>
                  <a:lnTo>
                    <a:pt x="760" y="58811"/>
                  </a:lnTo>
                  <a:lnTo>
                    <a:pt x="5264" y="61527"/>
                  </a:lnTo>
                  <a:lnTo>
                    <a:pt x="8025" y="61043"/>
                  </a:lnTo>
                  <a:lnTo>
                    <a:pt x="14545" y="52949"/>
                  </a:lnTo>
                  <a:lnTo>
                    <a:pt x="19424" y="46732"/>
                  </a:lnTo>
                  <a:lnTo>
                    <a:pt x="24184" y="40426"/>
                  </a:lnTo>
                  <a:lnTo>
                    <a:pt x="28779" y="34002"/>
                  </a:lnTo>
                  <a:lnTo>
                    <a:pt x="32142" y="29149"/>
                  </a:lnTo>
                  <a:lnTo>
                    <a:pt x="35532" y="24550"/>
                  </a:lnTo>
                  <a:lnTo>
                    <a:pt x="31965" y="24550"/>
                  </a:lnTo>
                  <a:lnTo>
                    <a:pt x="24074" y="22096"/>
                  </a:lnTo>
                  <a:lnTo>
                    <a:pt x="21900" y="17961"/>
                  </a:lnTo>
                  <a:close/>
                </a:path>
                <a:path w="40639" h="61594">
                  <a:moveTo>
                    <a:pt x="23033" y="14163"/>
                  </a:moveTo>
                  <a:lnTo>
                    <a:pt x="21931" y="17857"/>
                  </a:lnTo>
                  <a:lnTo>
                    <a:pt x="21952" y="18061"/>
                  </a:lnTo>
                  <a:lnTo>
                    <a:pt x="24074" y="22096"/>
                  </a:lnTo>
                  <a:lnTo>
                    <a:pt x="31965" y="24550"/>
                  </a:lnTo>
                  <a:lnTo>
                    <a:pt x="36159" y="22345"/>
                  </a:lnTo>
                  <a:lnTo>
                    <a:pt x="37382" y="18388"/>
                  </a:lnTo>
                  <a:lnTo>
                    <a:pt x="28773" y="18388"/>
                  </a:lnTo>
                  <a:lnTo>
                    <a:pt x="23703" y="16013"/>
                  </a:lnTo>
                  <a:lnTo>
                    <a:pt x="23033" y="14163"/>
                  </a:lnTo>
                  <a:close/>
                </a:path>
                <a:path w="40639" h="61594">
                  <a:moveTo>
                    <a:pt x="37483" y="18061"/>
                  </a:moveTo>
                  <a:lnTo>
                    <a:pt x="36159" y="22345"/>
                  </a:lnTo>
                  <a:lnTo>
                    <a:pt x="31965" y="24550"/>
                  </a:lnTo>
                  <a:lnTo>
                    <a:pt x="35532" y="24550"/>
                  </a:lnTo>
                  <a:lnTo>
                    <a:pt x="36098" y="23782"/>
                  </a:lnTo>
                  <a:lnTo>
                    <a:pt x="37483" y="18061"/>
                  </a:lnTo>
                  <a:close/>
                </a:path>
                <a:path w="40639" h="61594">
                  <a:moveTo>
                    <a:pt x="24162" y="10529"/>
                  </a:moveTo>
                  <a:lnTo>
                    <a:pt x="23033" y="14163"/>
                  </a:lnTo>
                  <a:lnTo>
                    <a:pt x="23703" y="16013"/>
                  </a:lnTo>
                  <a:lnTo>
                    <a:pt x="28773" y="18388"/>
                  </a:lnTo>
                  <a:lnTo>
                    <a:pt x="31346" y="17964"/>
                  </a:lnTo>
                  <a:lnTo>
                    <a:pt x="32783" y="16583"/>
                  </a:lnTo>
                  <a:lnTo>
                    <a:pt x="26282" y="14563"/>
                  </a:lnTo>
                  <a:lnTo>
                    <a:pt x="24162" y="10529"/>
                  </a:lnTo>
                  <a:close/>
                </a:path>
                <a:path w="40639" h="61594">
                  <a:moveTo>
                    <a:pt x="32783" y="16583"/>
                  </a:moveTo>
                  <a:lnTo>
                    <a:pt x="31346" y="17964"/>
                  </a:lnTo>
                  <a:lnTo>
                    <a:pt x="28773" y="18388"/>
                  </a:lnTo>
                  <a:lnTo>
                    <a:pt x="37382" y="18388"/>
                  </a:lnTo>
                  <a:lnTo>
                    <a:pt x="37532" y="17857"/>
                  </a:lnTo>
                  <a:lnTo>
                    <a:pt x="37747" y="16922"/>
                  </a:lnTo>
                  <a:lnTo>
                    <a:pt x="33874" y="16922"/>
                  </a:lnTo>
                  <a:lnTo>
                    <a:pt x="32783" y="16583"/>
                  </a:lnTo>
                  <a:close/>
                </a:path>
                <a:path w="40639" h="61594">
                  <a:moveTo>
                    <a:pt x="23032" y="14160"/>
                  </a:moveTo>
                  <a:lnTo>
                    <a:pt x="21883" y="17857"/>
                  </a:lnTo>
                  <a:lnTo>
                    <a:pt x="23032" y="14160"/>
                  </a:lnTo>
                  <a:close/>
                </a:path>
                <a:path w="40639" h="61594">
                  <a:moveTo>
                    <a:pt x="38451" y="13866"/>
                  </a:moveTo>
                  <a:lnTo>
                    <a:pt x="37515" y="17930"/>
                  </a:lnTo>
                  <a:lnTo>
                    <a:pt x="38428" y="14160"/>
                  </a:lnTo>
                  <a:lnTo>
                    <a:pt x="38451" y="13866"/>
                  </a:lnTo>
                  <a:close/>
                </a:path>
                <a:path w="40639" h="61594">
                  <a:moveTo>
                    <a:pt x="37459" y="12240"/>
                  </a:moveTo>
                  <a:lnTo>
                    <a:pt x="35406" y="14012"/>
                  </a:lnTo>
                  <a:lnTo>
                    <a:pt x="34278" y="15149"/>
                  </a:lnTo>
                  <a:lnTo>
                    <a:pt x="32783" y="16583"/>
                  </a:lnTo>
                  <a:lnTo>
                    <a:pt x="33874" y="16922"/>
                  </a:lnTo>
                  <a:lnTo>
                    <a:pt x="37909" y="14803"/>
                  </a:lnTo>
                  <a:lnTo>
                    <a:pt x="38283" y="13591"/>
                  </a:lnTo>
                  <a:lnTo>
                    <a:pt x="37459" y="12240"/>
                  </a:lnTo>
                  <a:close/>
                </a:path>
                <a:path w="40639" h="61594">
                  <a:moveTo>
                    <a:pt x="38283" y="13591"/>
                  </a:moveTo>
                  <a:lnTo>
                    <a:pt x="37909" y="14803"/>
                  </a:lnTo>
                  <a:lnTo>
                    <a:pt x="33874" y="16922"/>
                  </a:lnTo>
                  <a:lnTo>
                    <a:pt x="37747" y="16922"/>
                  </a:lnTo>
                  <a:lnTo>
                    <a:pt x="38451" y="13866"/>
                  </a:lnTo>
                  <a:lnTo>
                    <a:pt x="38283" y="13591"/>
                  </a:lnTo>
                  <a:close/>
                </a:path>
                <a:path w="40639" h="61594">
                  <a:moveTo>
                    <a:pt x="28134" y="7969"/>
                  </a:moveTo>
                  <a:lnTo>
                    <a:pt x="24266" y="10192"/>
                  </a:lnTo>
                  <a:lnTo>
                    <a:pt x="24231" y="10660"/>
                  </a:lnTo>
                  <a:lnTo>
                    <a:pt x="26282" y="14563"/>
                  </a:lnTo>
                  <a:lnTo>
                    <a:pt x="32783" y="16583"/>
                  </a:lnTo>
                  <a:lnTo>
                    <a:pt x="34278" y="15149"/>
                  </a:lnTo>
                  <a:lnTo>
                    <a:pt x="35568" y="13866"/>
                  </a:lnTo>
                  <a:lnTo>
                    <a:pt x="37459" y="12240"/>
                  </a:lnTo>
                  <a:lnTo>
                    <a:pt x="36018" y="9879"/>
                  </a:lnTo>
                  <a:lnTo>
                    <a:pt x="28134" y="7969"/>
                  </a:lnTo>
                  <a:close/>
                </a:path>
                <a:path w="40639" h="61594">
                  <a:moveTo>
                    <a:pt x="25650" y="5705"/>
                  </a:moveTo>
                  <a:lnTo>
                    <a:pt x="25269" y="6649"/>
                  </a:lnTo>
                  <a:lnTo>
                    <a:pt x="24519" y="8153"/>
                  </a:lnTo>
                  <a:lnTo>
                    <a:pt x="22605" y="12240"/>
                  </a:lnTo>
                  <a:lnTo>
                    <a:pt x="22566" y="12870"/>
                  </a:lnTo>
                  <a:lnTo>
                    <a:pt x="23032" y="14160"/>
                  </a:lnTo>
                  <a:lnTo>
                    <a:pt x="24158" y="10398"/>
                  </a:lnTo>
                  <a:lnTo>
                    <a:pt x="24266" y="10192"/>
                  </a:lnTo>
                  <a:lnTo>
                    <a:pt x="25650" y="5705"/>
                  </a:lnTo>
                  <a:close/>
                </a:path>
                <a:path w="40639" h="61594">
                  <a:moveTo>
                    <a:pt x="24266" y="10192"/>
                  </a:moveTo>
                  <a:lnTo>
                    <a:pt x="24158" y="10398"/>
                  </a:lnTo>
                  <a:lnTo>
                    <a:pt x="23078" y="14012"/>
                  </a:lnTo>
                  <a:lnTo>
                    <a:pt x="24266" y="10192"/>
                  </a:lnTo>
                  <a:close/>
                </a:path>
                <a:path w="40639" h="61594">
                  <a:moveTo>
                    <a:pt x="39163" y="10773"/>
                  </a:moveTo>
                  <a:lnTo>
                    <a:pt x="38283" y="13591"/>
                  </a:lnTo>
                  <a:lnTo>
                    <a:pt x="38451" y="13866"/>
                  </a:lnTo>
                  <a:lnTo>
                    <a:pt x="39163" y="10773"/>
                  </a:lnTo>
                  <a:close/>
                </a:path>
                <a:path w="40639" h="61594">
                  <a:moveTo>
                    <a:pt x="39151" y="10783"/>
                  </a:moveTo>
                  <a:lnTo>
                    <a:pt x="37459" y="12240"/>
                  </a:lnTo>
                  <a:lnTo>
                    <a:pt x="38283" y="13591"/>
                  </a:lnTo>
                  <a:lnTo>
                    <a:pt x="39151" y="10783"/>
                  </a:lnTo>
                  <a:close/>
                </a:path>
                <a:path w="40639" h="61594">
                  <a:moveTo>
                    <a:pt x="36727" y="12868"/>
                  </a:moveTo>
                  <a:close/>
                </a:path>
                <a:path w="40639" h="61594">
                  <a:moveTo>
                    <a:pt x="39571" y="7969"/>
                  </a:moveTo>
                  <a:lnTo>
                    <a:pt x="28134" y="7969"/>
                  </a:lnTo>
                  <a:lnTo>
                    <a:pt x="36021" y="9884"/>
                  </a:lnTo>
                  <a:lnTo>
                    <a:pt x="37459" y="12240"/>
                  </a:lnTo>
                  <a:lnTo>
                    <a:pt x="39151" y="10783"/>
                  </a:lnTo>
                  <a:lnTo>
                    <a:pt x="39406" y="9715"/>
                  </a:lnTo>
                  <a:lnTo>
                    <a:pt x="39538" y="8934"/>
                  </a:lnTo>
                  <a:lnTo>
                    <a:pt x="39571" y="7969"/>
                  </a:lnTo>
                  <a:close/>
                </a:path>
                <a:path w="40639" h="61594">
                  <a:moveTo>
                    <a:pt x="39767" y="8149"/>
                  </a:moveTo>
                  <a:lnTo>
                    <a:pt x="39163" y="10773"/>
                  </a:lnTo>
                  <a:lnTo>
                    <a:pt x="39499" y="10483"/>
                  </a:lnTo>
                  <a:lnTo>
                    <a:pt x="39614" y="10192"/>
                  </a:lnTo>
                  <a:lnTo>
                    <a:pt x="39767" y="8149"/>
                  </a:lnTo>
                  <a:close/>
                </a:path>
                <a:path w="40639" h="61594">
                  <a:moveTo>
                    <a:pt x="30161" y="1009"/>
                  </a:moveTo>
                  <a:lnTo>
                    <a:pt x="24266" y="10192"/>
                  </a:lnTo>
                  <a:lnTo>
                    <a:pt x="28134" y="7969"/>
                  </a:lnTo>
                  <a:lnTo>
                    <a:pt x="39571" y="7969"/>
                  </a:lnTo>
                  <a:lnTo>
                    <a:pt x="39476" y="5578"/>
                  </a:lnTo>
                  <a:lnTo>
                    <a:pt x="36908" y="2563"/>
                  </a:lnTo>
                  <a:lnTo>
                    <a:pt x="30161" y="1009"/>
                  </a:lnTo>
                  <a:close/>
                </a:path>
                <a:path w="40639" h="61594">
                  <a:moveTo>
                    <a:pt x="39642" y="5844"/>
                  </a:moveTo>
                  <a:lnTo>
                    <a:pt x="39538" y="8934"/>
                  </a:lnTo>
                  <a:lnTo>
                    <a:pt x="39368" y="9884"/>
                  </a:lnTo>
                  <a:lnTo>
                    <a:pt x="39766" y="8153"/>
                  </a:lnTo>
                  <a:lnTo>
                    <a:pt x="39883" y="6610"/>
                  </a:lnTo>
                  <a:lnTo>
                    <a:pt x="39782" y="6068"/>
                  </a:lnTo>
                  <a:lnTo>
                    <a:pt x="39642" y="5844"/>
                  </a:lnTo>
                  <a:close/>
                </a:path>
                <a:path w="40639" h="61594">
                  <a:moveTo>
                    <a:pt x="39908" y="6269"/>
                  </a:moveTo>
                  <a:lnTo>
                    <a:pt x="39767" y="8149"/>
                  </a:lnTo>
                  <a:lnTo>
                    <a:pt x="40121" y="6610"/>
                  </a:lnTo>
                  <a:lnTo>
                    <a:pt x="39908" y="6269"/>
                  </a:lnTo>
                  <a:close/>
                </a:path>
                <a:path w="40639" h="61594">
                  <a:moveTo>
                    <a:pt x="39646" y="5745"/>
                  </a:moveTo>
                  <a:lnTo>
                    <a:pt x="39722" y="5971"/>
                  </a:lnTo>
                  <a:lnTo>
                    <a:pt x="39908" y="6269"/>
                  </a:lnTo>
                  <a:lnTo>
                    <a:pt x="39840" y="5971"/>
                  </a:lnTo>
                  <a:lnTo>
                    <a:pt x="39646" y="5745"/>
                  </a:lnTo>
                  <a:close/>
                </a:path>
                <a:path w="40639" h="61594">
                  <a:moveTo>
                    <a:pt x="39406" y="5467"/>
                  </a:moveTo>
                  <a:lnTo>
                    <a:pt x="39642" y="5844"/>
                  </a:lnTo>
                  <a:lnTo>
                    <a:pt x="39611" y="5705"/>
                  </a:lnTo>
                  <a:lnTo>
                    <a:pt x="39406" y="5467"/>
                  </a:lnTo>
                  <a:close/>
                </a:path>
                <a:path w="40639" h="61594">
                  <a:moveTo>
                    <a:pt x="35165" y="538"/>
                  </a:moveTo>
                  <a:lnTo>
                    <a:pt x="36908" y="2563"/>
                  </a:lnTo>
                  <a:lnTo>
                    <a:pt x="37705" y="2747"/>
                  </a:lnTo>
                  <a:lnTo>
                    <a:pt x="39406" y="5467"/>
                  </a:lnTo>
                  <a:lnTo>
                    <a:pt x="39646" y="5745"/>
                  </a:lnTo>
                  <a:lnTo>
                    <a:pt x="39560" y="4015"/>
                  </a:lnTo>
                  <a:lnTo>
                    <a:pt x="36722" y="558"/>
                  </a:lnTo>
                  <a:lnTo>
                    <a:pt x="35165" y="538"/>
                  </a:lnTo>
                  <a:close/>
                </a:path>
                <a:path w="40639" h="61594">
                  <a:moveTo>
                    <a:pt x="25885" y="4985"/>
                  </a:moveTo>
                  <a:lnTo>
                    <a:pt x="25788" y="5186"/>
                  </a:lnTo>
                  <a:lnTo>
                    <a:pt x="25650" y="5705"/>
                  </a:lnTo>
                  <a:lnTo>
                    <a:pt x="25885" y="4985"/>
                  </a:lnTo>
                  <a:close/>
                </a:path>
                <a:path w="40639" h="61594">
                  <a:moveTo>
                    <a:pt x="26218" y="4296"/>
                  </a:moveTo>
                  <a:lnTo>
                    <a:pt x="25885" y="4985"/>
                  </a:lnTo>
                  <a:lnTo>
                    <a:pt x="25701" y="5578"/>
                  </a:lnTo>
                  <a:lnTo>
                    <a:pt x="26218" y="4296"/>
                  </a:lnTo>
                  <a:close/>
                </a:path>
                <a:path w="40639" h="61594">
                  <a:moveTo>
                    <a:pt x="36908" y="2563"/>
                  </a:moveTo>
                  <a:lnTo>
                    <a:pt x="39406" y="5467"/>
                  </a:lnTo>
                  <a:lnTo>
                    <a:pt x="37705" y="2747"/>
                  </a:lnTo>
                  <a:lnTo>
                    <a:pt x="36908" y="2563"/>
                  </a:lnTo>
                  <a:close/>
                </a:path>
                <a:path w="40639" h="61594">
                  <a:moveTo>
                    <a:pt x="27097" y="2770"/>
                  </a:moveTo>
                  <a:lnTo>
                    <a:pt x="26460" y="3136"/>
                  </a:lnTo>
                  <a:lnTo>
                    <a:pt x="25885" y="4985"/>
                  </a:lnTo>
                  <a:lnTo>
                    <a:pt x="26302" y="4086"/>
                  </a:lnTo>
                  <a:lnTo>
                    <a:pt x="26821" y="3048"/>
                  </a:lnTo>
                  <a:lnTo>
                    <a:pt x="27097" y="2770"/>
                  </a:lnTo>
                  <a:close/>
                </a:path>
                <a:path w="40639" h="61594">
                  <a:moveTo>
                    <a:pt x="26353" y="4015"/>
                  </a:moveTo>
                  <a:lnTo>
                    <a:pt x="26218" y="4296"/>
                  </a:lnTo>
                  <a:lnTo>
                    <a:pt x="26353" y="4015"/>
                  </a:lnTo>
                  <a:close/>
                </a:path>
                <a:path w="40639" h="61594">
                  <a:moveTo>
                    <a:pt x="28101" y="2193"/>
                  </a:moveTo>
                  <a:lnTo>
                    <a:pt x="27097" y="2770"/>
                  </a:lnTo>
                  <a:lnTo>
                    <a:pt x="26821" y="3048"/>
                  </a:lnTo>
                  <a:lnTo>
                    <a:pt x="26353" y="4015"/>
                  </a:lnTo>
                  <a:lnTo>
                    <a:pt x="26949" y="3185"/>
                  </a:lnTo>
                  <a:lnTo>
                    <a:pt x="28101" y="2193"/>
                  </a:lnTo>
                  <a:close/>
                </a:path>
                <a:path w="40639" h="61594">
                  <a:moveTo>
                    <a:pt x="29062" y="1366"/>
                  </a:moveTo>
                  <a:lnTo>
                    <a:pt x="27964" y="1901"/>
                  </a:lnTo>
                  <a:lnTo>
                    <a:pt x="27097" y="2770"/>
                  </a:lnTo>
                  <a:lnTo>
                    <a:pt x="28101" y="2193"/>
                  </a:lnTo>
                  <a:lnTo>
                    <a:pt x="29062" y="1366"/>
                  </a:lnTo>
                  <a:close/>
                </a:path>
                <a:path w="40639" h="61594">
                  <a:moveTo>
                    <a:pt x="35571" y="1009"/>
                  </a:moveTo>
                  <a:lnTo>
                    <a:pt x="30161" y="1009"/>
                  </a:lnTo>
                  <a:lnTo>
                    <a:pt x="36908" y="2563"/>
                  </a:lnTo>
                  <a:lnTo>
                    <a:pt x="35571" y="1009"/>
                  </a:lnTo>
                  <a:close/>
                </a:path>
                <a:path w="40639" h="61594">
                  <a:moveTo>
                    <a:pt x="31450" y="488"/>
                  </a:moveTo>
                  <a:lnTo>
                    <a:pt x="30366" y="731"/>
                  </a:lnTo>
                  <a:lnTo>
                    <a:pt x="29062" y="1366"/>
                  </a:lnTo>
                  <a:lnTo>
                    <a:pt x="28101" y="2193"/>
                  </a:lnTo>
                  <a:lnTo>
                    <a:pt x="30161" y="1009"/>
                  </a:lnTo>
                  <a:lnTo>
                    <a:pt x="35571" y="1009"/>
                  </a:lnTo>
                  <a:lnTo>
                    <a:pt x="35165" y="538"/>
                  </a:lnTo>
                  <a:lnTo>
                    <a:pt x="31450" y="488"/>
                  </a:lnTo>
                  <a:close/>
                </a:path>
                <a:path w="40639" h="61594">
                  <a:moveTo>
                    <a:pt x="30650" y="0"/>
                  </a:moveTo>
                  <a:lnTo>
                    <a:pt x="29062" y="1366"/>
                  </a:lnTo>
                  <a:lnTo>
                    <a:pt x="30366" y="731"/>
                  </a:lnTo>
                  <a:lnTo>
                    <a:pt x="31450" y="488"/>
                  </a:lnTo>
                  <a:lnTo>
                    <a:pt x="35123" y="488"/>
                  </a:lnTo>
                  <a:lnTo>
                    <a:pt x="34982" y="325"/>
                  </a:lnTo>
                  <a:lnTo>
                    <a:pt x="30650" y="0"/>
                  </a:lnTo>
                  <a:close/>
                </a:path>
                <a:path w="40639" h="61594">
                  <a:moveTo>
                    <a:pt x="35123" y="488"/>
                  </a:moveTo>
                  <a:lnTo>
                    <a:pt x="31450" y="488"/>
                  </a:lnTo>
                  <a:lnTo>
                    <a:pt x="35165" y="5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1234">
              <a:extLst>
                <a:ext uri="{FF2B5EF4-FFF2-40B4-BE49-F238E27FC236}">
                  <a16:creationId xmlns:a16="http://schemas.microsoft.com/office/drawing/2014/main" id="{13FF6D82-EC9B-BB7B-E021-A31371144263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85574" y="2627962"/>
              <a:ext cx="386429" cy="128915"/>
            </a:xfrm>
            <a:prstGeom prst="rect">
              <a:avLst/>
            </a:prstGeom>
          </p:spPr>
        </p:pic>
        <p:pic>
          <p:nvPicPr>
            <p:cNvPr id="51" name="object 1235">
              <a:extLst>
                <a:ext uri="{FF2B5EF4-FFF2-40B4-BE49-F238E27FC236}">
                  <a16:creationId xmlns:a16="http://schemas.microsoft.com/office/drawing/2014/main" id="{D62FEC8B-1B5B-779E-6C65-23102B1C0757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38607" y="2547369"/>
              <a:ext cx="231668" cy="210357"/>
            </a:xfrm>
            <a:prstGeom prst="rect">
              <a:avLst/>
            </a:prstGeom>
          </p:spPr>
        </p:pic>
        <p:pic>
          <p:nvPicPr>
            <p:cNvPr id="52" name="object 1236">
              <a:extLst>
                <a:ext uri="{FF2B5EF4-FFF2-40B4-BE49-F238E27FC236}">
                  <a16:creationId xmlns:a16="http://schemas.microsoft.com/office/drawing/2014/main" id="{8116147F-27A5-5210-E6B5-CB0ED600F2EF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20012" y="2558739"/>
              <a:ext cx="529041" cy="208073"/>
            </a:xfrm>
            <a:prstGeom prst="rect">
              <a:avLst/>
            </a:prstGeom>
          </p:spPr>
        </p:pic>
        <p:pic>
          <p:nvPicPr>
            <p:cNvPr id="53" name="object 1237">
              <a:extLst>
                <a:ext uri="{FF2B5EF4-FFF2-40B4-BE49-F238E27FC236}">
                  <a16:creationId xmlns:a16="http://schemas.microsoft.com/office/drawing/2014/main" id="{E4A0F040-9914-214F-DA0C-F6A7013970BE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01978" y="2586383"/>
              <a:ext cx="144809" cy="168910"/>
            </a:xfrm>
            <a:prstGeom prst="rect">
              <a:avLst/>
            </a:prstGeom>
          </p:spPr>
        </p:pic>
        <p:pic>
          <p:nvPicPr>
            <p:cNvPr id="54" name="object 1238">
              <a:extLst>
                <a:ext uri="{FF2B5EF4-FFF2-40B4-BE49-F238E27FC236}">
                  <a16:creationId xmlns:a16="http://schemas.microsoft.com/office/drawing/2014/main" id="{BAC83092-4D77-A516-67E1-6C9A52DDCD5F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51974" y="2979903"/>
              <a:ext cx="162180" cy="227460"/>
            </a:xfrm>
            <a:prstGeom prst="rect">
              <a:avLst/>
            </a:prstGeom>
          </p:spPr>
        </p:pic>
        <p:pic>
          <p:nvPicPr>
            <p:cNvPr id="55" name="object 1239">
              <a:extLst>
                <a:ext uri="{FF2B5EF4-FFF2-40B4-BE49-F238E27FC236}">
                  <a16:creationId xmlns:a16="http://schemas.microsoft.com/office/drawing/2014/main" id="{9048B36A-B1A3-39C3-6C97-4DA19B63AC02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89472" y="2629406"/>
              <a:ext cx="141458" cy="93399"/>
            </a:xfrm>
            <a:prstGeom prst="rect">
              <a:avLst/>
            </a:prstGeom>
          </p:spPr>
        </p:pic>
        <p:pic>
          <p:nvPicPr>
            <p:cNvPr id="56" name="object 1240">
              <a:extLst>
                <a:ext uri="{FF2B5EF4-FFF2-40B4-BE49-F238E27FC236}">
                  <a16:creationId xmlns:a16="http://schemas.microsoft.com/office/drawing/2014/main" id="{E07FB1FD-39FE-4B5F-5A7C-DCF397E6D26A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63826" y="2552338"/>
              <a:ext cx="426150" cy="203099"/>
            </a:xfrm>
            <a:prstGeom prst="rect">
              <a:avLst/>
            </a:prstGeom>
          </p:spPr>
        </p:pic>
        <p:pic>
          <p:nvPicPr>
            <p:cNvPr id="57" name="object 1241">
              <a:extLst>
                <a:ext uri="{FF2B5EF4-FFF2-40B4-BE49-F238E27FC236}">
                  <a16:creationId xmlns:a16="http://schemas.microsoft.com/office/drawing/2014/main" id="{B20F717F-C073-F2FD-36FC-07C9666AF70D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97118" y="3067765"/>
              <a:ext cx="165620" cy="169382"/>
            </a:xfrm>
            <a:prstGeom prst="rect">
              <a:avLst/>
            </a:prstGeom>
          </p:spPr>
        </p:pic>
        <p:pic>
          <p:nvPicPr>
            <p:cNvPr id="58" name="object 1242">
              <a:extLst>
                <a:ext uri="{FF2B5EF4-FFF2-40B4-BE49-F238E27FC236}">
                  <a16:creationId xmlns:a16="http://schemas.microsoft.com/office/drawing/2014/main" id="{4504B6D1-93A9-07E3-403C-7FE0FD1D0509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07815" y="2972951"/>
              <a:ext cx="813130" cy="356087"/>
            </a:xfrm>
            <a:prstGeom prst="rect">
              <a:avLst/>
            </a:prstGeom>
          </p:spPr>
        </p:pic>
        <p:pic>
          <p:nvPicPr>
            <p:cNvPr id="59" name="object 1243">
              <a:extLst>
                <a:ext uri="{FF2B5EF4-FFF2-40B4-BE49-F238E27FC236}">
                  <a16:creationId xmlns:a16="http://schemas.microsoft.com/office/drawing/2014/main" id="{4EF81108-AC1D-B757-635C-8217FF1BCEA4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88645" y="3072942"/>
              <a:ext cx="80387" cy="223003"/>
            </a:xfrm>
            <a:prstGeom prst="rect">
              <a:avLst/>
            </a:prstGeom>
          </p:spPr>
        </p:pic>
        <p:pic>
          <p:nvPicPr>
            <p:cNvPr id="60" name="object 1244">
              <a:extLst>
                <a:ext uri="{FF2B5EF4-FFF2-40B4-BE49-F238E27FC236}">
                  <a16:creationId xmlns:a16="http://schemas.microsoft.com/office/drawing/2014/main" id="{FD78E5CD-7A25-D07D-FE43-451D04403E69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74086" y="3453405"/>
              <a:ext cx="797740" cy="240336"/>
            </a:xfrm>
            <a:prstGeom prst="rect">
              <a:avLst/>
            </a:prstGeom>
          </p:spPr>
        </p:pic>
        <p:pic>
          <p:nvPicPr>
            <p:cNvPr id="61" name="object 1245">
              <a:extLst>
                <a:ext uri="{FF2B5EF4-FFF2-40B4-BE49-F238E27FC236}">
                  <a16:creationId xmlns:a16="http://schemas.microsoft.com/office/drawing/2014/main" id="{00E801F1-FCB9-F8AE-E530-2CCC3CCB4BE3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36452" y="564966"/>
              <a:ext cx="504116" cy="637772"/>
            </a:xfrm>
            <a:prstGeom prst="rect">
              <a:avLst/>
            </a:prstGeom>
          </p:spPr>
        </p:pic>
        <p:pic>
          <p:nvPicPr>
            <p:cNvPr id="62" name="object 1246">
              <a:extLst>
                <a:ext uri="{FF2B5EF4-FFF2-40B4-BE49-F238E27FC236}">
                  <a16:creationId xmlns:a16="http://schemas.microsoft.com/office/drawing/2014/main" id="{093B360C-B28A-6970-A8E6-091E85B44FED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4372" y="4015104"/>
              <a:ext cx="537861" cy="290355"/>
            </a:xfrm>
            <a:prstGeom prst="rect">
              <a:avLst/>
            </a:prstGeom>
          </p:spPr>
        </p:pic>
        <p:pic>
          <p:nvPicPr>
            <p:cNvPr id="63" name="object 1247">
              <a:extLst>
                <a:ext uri="{FF2B5EF4-FFF2-40B4-BE49-F238E27FC236}">
                  <a16:creationId xmlns:a16="http://schemas.microsoft.com/office/drawing/2014/main" id="{2D95EA08-BFC0-4B38-B038-1AA2EC96AA81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78505" y="99067"/>
              <a:ext cx="762139" cy="341383"/>
            </a:xfrm>
            <a:prstGeom prst="rect">
              <a:avLst/>
            </a:prstGeom>
          </p:spPr>
        </p:pic>
        <p:pic>
          <p:nvPicPr>
            <p:cNvPr id="64" name="object 1248">
              <a:extLst>
                <a:ext uri="{FF2B5EF4-FFF2-40B4-BE49-F238E27FC236}">
                  <a16:creationId xmlns:a16="http://schemas.microsoft.com/office/drawing/2014/main" id="{8F8A4EAC-5B85-3DB1-3449-02D78E2E4C5F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951434" y="3858374"/>
              <a:ext cx="238296" cy="160905"/>
            </a:xfrm>
            <a:prstGeom prst="rect">
              <a:avLst/>
            </a:prstGeom>
          </p:spPr>
        </p:pic>
        <p:pic>
          <p:nvPicPr>
            <p:cNvPr id="65" name="object 1249">
              <a:extLst>
                <a:ext uri="{FF2B5EF4-FFF2-40B4-BE49-F238E27FC236}">
                  <a16:creationId xmlns:a16="http://schemas.microsoft.com/office/drawing/2014/main" id="{07F57D3C-2FB4-235C-D137-D965286018E4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00621" y="3828168"/>
              <a:ext cx="4978386" cy="2705522"/>
            </a:xfrm>
            <a:prstGeom prst="rect">
              <a:avLst/>
            </a:prstGeom>
          </p:spPr>
        </p:pic>
        <p:pic>
          <p:nvPicPr>
            <p:cNvPr id="66" name="object 1250">
              <a:extLst>
                <a:ext uri="{FF2B5EF4-FFF2-40B4-BE49-F238E27FC236}">
                  <a16:creationId xmlns:a16="http://schemas.microsoft.com/office/drawing/2014/main" id="{42B46048-8A10-BBAC-29A8-403239F7B98B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92830" y="2914779"/>
              <a:ext cx="1748009" cy="810760"/>
            </a:xfrm>
            <a:prstGeom prst="rect">
              <a:avLst/>
            </a:prstGeom>
          </p:spPr>
        </p:pic>
        <p:pic>
          <p:nvPicPr>
            <p:cNvPr id="67" name="object 1251">
              <a:extLst>
                <a:ext uri="{FF2B5EF4-FFF2-40B4-BE49-F238E27FC236}">
                  <a16:creationId xmlns:a16="http://schemas.microsoft.com/office/drawing/2014/main" id="{11FE8C84-27D0-CBE4-6603-F7BFFE4D7BE3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3518" y="6038841"/>
              <a:ext cx="631938" cy="326523"/>
            </a:xfrm>
            <a:prstGeom prst="rect">
              <a:avLst/>
            </a:prstGeom>
          </p:spPr>
        </p:pic>
        <p:sp>
          <p:nvSpPr>
            <p:cNvPr id="68" name="object 1252">
              <a:extLst>
                <a:ext uri="{FF2B5EF4-FFF2-40B4-BE49-F238E27FC236}">
                  <a16:creationId xmlns:a16="http://schemas.microsoft.com/office/drawing/2014/main" id="{ACE9ADA7-B748-4CE4-0D63-795835B9C0D8}"/>
                </a:ext>
              </a:extLst>
            </p:cNvPr>
            <p:cNvSpPr/>
            <p:nvPr/>
          </p:nvSpPr>
          <p:spPr>
            <a:xfrm>
              <a:off x="0" y="6030645"/>
              <a:ext cx="83820" cy="281305"/>
            </a:xfrm>
            <a:custGeom>
              <a:avLst/>
              <a:gdLst/>
              <a:ahLst/>
              <a:cxnLst/>
              <a:rect l="l" t="t" r="r" b="b"/>
              <a:pathLst>
                <a:path w="83820" h="281304">
                  <a:moveTo>
                    <a:pt x="2055" y="141865"/>
                  </a:moveTo>
                  <a:lnTo>
                    <a:pt x="885" y="145950"/>
                  </a:lnTo>
                  <a:lnTo>
                    <a:pt x="0" y="146441"/>
                  </a:lnTo>
                  <a:lnTo>
                    <a:pt x="0" y="150010"/>
                  </a:lnTo>
                  <a:lnTo>
                    <a:pt x="2055" y="141865"/>
                  </a:lnTo>
                  <a:close/>
                </a:path>
                <a:path w="83820" h="281304">
                  <a:moveTo>
                    <a:pt x="0" y="133272"/>
                  </a:moveTo>
                  <a:lnTo>
                    <a:pt x="0" y="146441"/>
                  </a:lnTo>
                  <a:lnTo>
                    <a:pt x="885" y="145950"/>
                  </a:lnTo>
                  <a:lnTo>
                    <a:pt x="3225" y="137779"/>
                  </a:lnTo>
                  <a:lnTo>
                    <a:pt x="861" y="133518"/>
                  </a:lnTo>
                  <a:lnTo>
                    <a:pt x="0" y="133272"/>
                  </a:lnTo>
                  <a:close/>
                </a:path>
                <a:path w="83820" h="281304">
                  <a:moveTo>
                    <a:pt x="11574" y="72191"/>
                  </a:moveTo>
                  <a:lnTo>
                    <a:pt x="5707" y="85125"/>
                  </a:lnTo>
                  <a:lnTo>
                    <a:pt x="0" y="99435"/>
                  </a:lnTo>
                  <a:lnTo>
                    <a:pt x="0" y="133272"/>
                  </a:lnTo>
                  <a:lnTo>
                    <a:pt x="861" y="133518"/>
                  </a:lnTo>
                  <a:lnTo>
                    <a:pt x="3225" y="137779"/>
                  </a:lnTo>
                  <a:lnTo>
                    <a:pt x="2055" y="141865"/>
                  </a:lnTo>
                  <a:lnTo>
                    <a:pt x="7299" y="124750"/>
                  </a:lnTo>
                  <a:lnTo>
                    <a:pt x="13209" y="107851"/>
                  </a:lnTo>
                  <a:lnTo>
                    <a:pt x="19836" y="91222"/>
                  </a:lnTo>
                  <a:lnTo>
                    <a:pt x="24768" y="80349"/>
                  </a:lnTo>
                  <a:lnTo>
                    <a:pt x="20779" y="80349"/>
                  </a:lnTo>
                  <a:lnTo>
                    <a:pt x="13127" y="76650"/>
                  </a:lnTo>
                  <a:lnTo>
                    <a:pt x="11574" y="72191"/>
                  </a:lnTo>
                  <a:close/>
                </a:path>
                <a:path w="83820" h="281304">
                  <a:moveTo>
                    <a:pt x="19826" y="62793"/>
                  </a:moveTo>
                  <a:lnTo>
                    <a:pt x="15242" y="64396"/>
                  </a:lnTo>
                  <a:lnTo>
                    <a:pt x="13375" y="68223"/>
                  </a:lnTo>
                  <a:lnTo>
                    <a:pt x="11574" y="72191"/>
                  </a:lnTo>
                  <a:lnTo>
                    <a:pt x="13127" y="76650"/>
                  </a:lnTo>
                  <a:lnTo>
                    <a:pt x="20779" y="80349"/>
                  </a:lnTo>
                  <a:lnTo>
                    <a:pt x="25380" y="78747"/>
                  </a:lnTo>
                  <a:lnTo>
                    <a:pt x="29080" y="71095"/>
                  </a:lnTo>
                  <a:lnTo>
                    <a:pt x="27478" y="66493"/>
                  </a:lnTo>
                  <a:lnTo>
                    <a:pt x="19826" y="62793"/>
                  </a:lnTo>
                  <a:close/>
                </a:path>
                <a:path w="83820" h="281304">
                  <a:moveTo>
                    <a:pt x="33155" y="62793"/>
                  </a:moveTo>
                  <a:lnTo>
                    <a:pt x="19826" y="62793"/>
                  </a:lnTo>
                  <a:lnTo>
                    <a:pt x="27478" y="66493"/>
                  </a:lnTo>
                  <a:lnTo>
                    <a:pt x="29080" y="71095"/>
                  </a:lnTo>
                  <a:lnTo>
                    <a:pt x="25380" y="78747"/>
                  </a:lnTo>
                  <a:lnTo>
                    <a:pt x="20779" y="80349"/>
                  </a:lnTo>
                  <a:lnTo>
                    <a:pt x="24768" y="80349"/>
                  </a:lnTo>
                  <a:lnTo>
                    <a:pt x="27230" y="74921"/>
                  </a:lnTo>
                  <a:lnTo>
                    <a:pt x="33155" y="62793"/>
                  </a:lnTo>
                  <a:close/>
                </a:path>
                <a:path w="83820" h="281304">
                  <a:moveTo>
                    <a:pt x="13375" y="68223"/>
                  </a:moveTo>
                  <a:lnTo>
                    <a:pt x="11525" y="72049"/>
                  </a:lnTo>
                  <a:lnTo>
                    <a:pt x="11574" y="72191"/>
                  </a:lnTo>
                  <a:lnTo>
                    <a:pt x="13375" y="68223"/>
                  </a:lnTo>
                  <a:close/>
                </a:path>
                <a:path w="83820" h="281304">
                  <a:moveTo>
                    <a:pt x="15246" y="64389"/>
                  </a:moveTo>
                  <a:lnTo>
                    <a:pt x="13389" y="68193"/>
                  </a:lnTo>
                  <a:lnTo>
                    <a:pt x="15246" y="64389"/>
                  </a:lnTo>
                  <a:close/>
                </a:path>
                <a:path w="83820" h="281304">
                  <a:moveTo>
                    <a:pt x="36484" y="24825"/>
                  </a:moveTo>
                  <a:lnTo>
                    <a:pt x="31787" y="32509"/>
                  </a:lnTo>
                  <a:lnTo>
                    <a:pt x="25330" y="44253"/>
                  </a:lnTo>
                  <a:lnTo>
                    <a:pt x="19243" y="56200"/>
                  </a:lnTo>
                  <a:lnTo>
                    <a:pt x="15246" y="64389"/>
                  </a:lnTo>
                  <a:lnTo>
                    <a:pt x="19826" y="62793"/>
                  </a:lnTo>
                  <a:lnTo>
                    <a:pt x="33155" y="62793"/>
                  </a:lnTo>
                  <a:lnTo>
                    <a:pt x="38737" y="51812"/>
                  </a:lnTo>
                  <a:lnTo>
                    <a:pt x="44949" y="40486"/>
                  </a:lnTo>
                  <a:lnTo>
                    <a:pt x="48875" y="34056"/>
                  </a:lnTo>
                  <a:lnTo>
                    <a:pt x="44584" y="34056"/>
                  </a:lnTo>
                  <a:lnTo>
                    <a:pt x="37458" y="29423"/>
                  </a:lnTo>
                  <a:lnTo>
                    <a:pt x="36484" y="24825"/>
                  </a:lnTo>
                  <a:close/>
                </a:path>
                <a:path w="83820" h="281304">
                  <a:moveTo>
                    <a:pt x="45847" y="16520"/>
                  </a:moveTo>
                  <a:lnTo>
                    <a:pt x="41081" y="17531"/>
                  </a:lnTo>
                  <a:lnTo>
                    <a:pt x="38728" y="21153"/>
                  </a:lnTo>
                  <a:lnTo>
                    <a:pt x="36587" y="24657"/>
                  </a:lnTo>
                  <a:lnTo>
                    <a:pt x="36551" y="25143"/>
                  </a:lnTo>
                  <a:lnTo>
                    <a:pt x="37458" y="29423"/>
                  </a:lnTo>
                  <a:lnTo>
                    <a:pt x="44584" y="34056"/>
                  </a:lnTo>
                  <a:lnTo>
                    <a:pt x="49350" y="33045"/>
                  </a:lnTo>
                  <a:lnTo>
                    <a:pt x="53984" y="25919"/>
                  </a:lnTo>
                  <a:lnTo>
                    <a:pt x="52973" y="21153"/>
                  </a:lnTo>
                  <a:lnTo>
                    <a:pt x="45847" y="16520"/>
                  </a:lnTo>
                  <a:close/>
                </a:path>
                <a:path w="83820" h="281304">
                  <a:moveTo>
                    <a:pt x="51667" y="29483"/>
                  </a:moveTo>
                  <a:lnTo>
                    <a:pt x="49350" y="33045"/>
                  </a:lnTo>
                  <a:lnTo>
                    <a:pt x="44584" y="34056"/>
                  </a:lnTo>
                  <a:lnTo>
                    <a:pt x="48875" y="34056"/>
                  </a:lnTo>
                  <a:lnTo>
                    <a:pt x="51667" y="29483"/>
                  </a:lnTo>
                  <a:close/>
                </a:path>
                <a:path w="83820" h="281304">
                  <a:moveTo>
                    <a:pt x="56585" y="16520"/>
                  </a:moveTo>
                  <a:lnTo>
                    <a:pt x="45847" y="16520"/>
                  </a:lnTo>
                  <a:lnTo>
                    <a:pt x="52973" y="21153"/>
                  </a:lnTo>
                  <a:lnTo>
                    <a:pt x="53819" y="25143"/>
                  </a:lnTo>
                  <a:lnTo>
                    <a:pt x="53888" y="26066"/>
                  </a:lnTo>
                  <a:lnTo>
                    <a:pt x="51667" y="29483"/>
                  </a:lnTo>
                  <a:lnTo>
                    <a:pt x="53988" y="25919"/>
                  </a:lnTo>
                  <a:lnTo>
                    <a:pt x="56196" y="22672"/>
                  </a:lnTo>
                  <a:lnTo>
                    <a:pt x="59946" y="18238"/>
                  </a:lnTo>
                  <a:lnTo>
                    <a:pt x="60943" y="16910"/>
                  </a:lnTo>
                  <a:lnTo>
                    <a:pt x="57164" y="16910"/>
                  </a:lnTo>
                  <a:lnTo>
                    <a:pt x="56585" y="16520"/>
                  </a:lnTo>
                  <a:close/>
                </a:path>
                <a:path w="83820" h="281304">
                  <a:moveTo>
                    <a:pt x="64259" y="382"/>
                  </a:moveTo>
                  <a:lnTo>
                    <a:pt x="61825" y="382"/>
                  </a:lnTo>
                  <a:lnTo>
                    <a:pt x="65707" y="2353"/>
                  </a:lnTo>
                  <a:lnTo>
                    <a:pt x="68704" y="9889"/>
                  </a:lnTo>
                  <a:lnTo>
                    <a:pt x="66779" y="14354"/>
                  </a:lnTo>
                  <a:lnTo>
                    <a:pt x="62838" y="15923"/>
                  </a:lnTo>
                  <a:lnTo>
                    <a:pt x="62269" y="16149"/>
                  </a:lnTo>
                  <a:lnTo>
                    <a:pt x="62773" y="16164"/>
                  </a:lnTo>
                  <a:lnTo>
                    <a:pt x="61926" y="16285"/>
                  </a:lnTo>
                  <a:lnTo>
                    <a:pt x="71259" y="25143"/>
                  </a:lnTo>
                  <a:lnTo>
                    <a:pt x="73389" y="27918"/>
                  </a:lnTo>
                  <a:lnTo>
                    <a:pt x="77365" y="28440"/>
                  </a:lnTo>
                  <a:lnTo>
                    <a:pt x="82613" y="24411"/>
                  </a:lnTo>
                  <a:lnTo>
                    <a:pt x="83336" y="20995"/>
                  </a:lnTo>
                  <a:lnTo>
                    <a:pt x="79323" y="13628"/>
                  </a:lnTo>
                  <a:lnTo>
                    <a:pt x="76388" y="8994"/>
                  </a:lnTo>
                  <a:lnTo>
                    <a:pt x="68471" y="2045"/>
                  </a:lnTo>
                  <a:lnTo>
                    <a:pt x="64259" y="382"/>
                  </a:lnTo>
                  <a:close/>
                </a:path>
                <a:path w="83820" h="281304">
                  <a:moveTo>
                    <a:pt x="38765" y="21093"/>
                  </a:moveTo>
                  <a:lnTo>
                    <a:pt x="36607" y="24411"/>
                  </a:lnTo>
                  <a:lnTo>
                    <a:pt x="36484" y="24825"/>
                  </a:lnTo>
                  <a:lnTo>
                    <a:pt x="38765" y="21093"/>
                  </a:lnTo>
                  <a:close/>
                </a:path>
                <a:path w="83820" h="281304">
                  <a:moveTo>
                    <a:pt x="53891" y="2545"/>
                  </a:moveTo>
                  <a:lnTo>
                    <a:pt x="50837" y="5403"/>
                  </a:lnTo>
                  <a:lnTo>
                    <a:pt x="44626" y="12326"/>
                  </a:lnTo>
                  <a:lnTo>
                    <a:pt x="41625" y="16694"/>
                  </a:lnTo>
                  <a:lnTo>
                    <a:pt x="38765" y="21093"/>
                  </a:lnTo>
                  <a:lnTo>
                    <a:pt x="41081" y="17531"/>
                  </a:lnTo>
                  <a:lnTo>
                    <a:pt x="45847" y="16520"/>
                  </a:lnTo>
                  <a:lnTo>
                    <a:pt x="56585" y="16520"/>
                  </a:lnTo>
                  <a:lnTo>
                    <a:pt x="53540" y="14470"/>
                  </a:lnTo>
                  <a:lnTo>
                    <a:pt x="51502" y="6607"/>
                  </a:lnTo>
                  <a:lnTo>
                    <a:pt x="53891" y="2545"/>
                  </a:lnTo>
                  <a:close/>
                </a:path>
                <a:path w="83820" h="281304">
                  <a:moveTo>
                    <a:pt x="61825" y="382"/>
                  </a:moveTo>
                  <a:lnTo>
                    <a:pt x="54065" y="2390"/>
                  </a:lnTo>
                  <a:lnTo>
                    <a:pt x="53891" y="2545"/>
                  </a:lnTo>
                  <a:lnTo>
                    <a:pt x="51502" y="6607"/>
                  </a:lnTo>
                  <a:lnTo>
                    <a:pt x="53540" y="14470"/>
                  </a:lnTo>
                  <a:lnTo>
                    <a:pt x="57164" y="16910"/>
                  </a:lnTo>
                  <a:lnTo>
                    <a:pt x="61012" y="16399"/>
                  </a:lnTo>
                  <a:lnTo>
                    <a:pt x="61886" y="16273"/>
                  </a:lnTo>
                  <a:lnTo>
                    <a:pt x="61386" y="16122"/>
                  </a:lnTo>
                  <a:lnTo>
                    <a:pt x="62337" y="16122"/>
                  </a:lnTo>
                  <a:lnTo>
                    <a:pt x="62838" y="15923"/>
                  </a:lnTo>
                  <a:lnTo>
                    <a:pt x="66779" y="14354"/>
                  </a:lnTo>
                  <a:lnTo>
                    <a:pt x="68704" y="9889"/>
                  </a:lnTo>
                  <a:lnTo>
                    <a:pt x="65707" y="2353"/>
                  </a:lnTo>
                  <a:lnTo>
                    <a:pt x="61825" y="382"/>
                  </a:lnTo>
                  <a:close/>
                </a:path>
                <a:path w="83820" h="281304">
                  <a:moveTo>
                    <a:pt x="61908" y="16280"/>
                  </a:moveTo>
                  <a:lnTo>
                    <a:pt x="61012" y="16399"/>
                  </a:lnTo>
                  <a:lnTo>
                    <a:pt x="57164" y="16910"/>
                  </a:lnTo>
                  <a:lnTo>
                    <a:pt x="60943" y="16910"/>
                  </a:lnTo>
                  <a:lnTo>
                    <a:pt x="61193" y="16577"/>
                  </a:lnTo>
                  <a:lnTo>
                    <a:pt x="61926" y="16285"/>
                  </a:lnTo>
                  <a:close/>
                </a:path>
                <a:path w="83820" h="281304">
                  <a:moveTo>
                    <a:pt x="61386" y="16122"/>
                  </a:moveTo>
                  <a:lnTo>
                    <a:pt x="61908" y="16280"/>
                  </a:lnTo>
                  <a:lnTo>
                    <a:pt x="62269" y="16149"/>
                  </a:lnTo>
                  <a:lnTo>
                    <a:pt x="61386" y="16122"/>
                  </a:lnTo>
                  <a:close/>
                </a:path>
                <a:path w="83820" h="281304">
                  <a:moveTo>
                    <a:pt x="62269" y="16149"/>
                  </a:moveTo>
                  <a:lnTo>
                    <a:pt x="61957" y="16273"/>
                  </a:lnTo>
                  <a:lnTo>
                    <a:pt x="62773" y="16164"/>
                  </a:lnTo>
                  <a:lnTo>
                    <a:pt x="62269" y="16149"/>
                  </a:lnTo>
                  <a:close/>
                </a:path>
                <a:path w="83820" h="281304">
                  <a:moveTo>
                    <a:pt x="62337" y="16122"/>
                  </a:moveTo>
                  <a:lnTo>
                    <a:pt x="61386" y="16122"/>
                  </a:lnTo>
                  <a:lnTo>
                    <a:pt x="62269" y="16149"/>
                  </a:lnTo>
                  <a:close/>
                </a:path>
                <a:path w="83820" h="281304">
                  <a:moveTo>
                    <a:pt x="54054" y="2393"/>
                  </a:moveTo>
                  <a:lnTo>
                    <a:pt x="53891" y="2545"/>
                  </a:lnTo>
                  <a:lnTo>
                    <a:pt x="54054" y="2393"/>
                  </a:lnTo>
                  <a:close/>
                </a:path>
                <a:path w="83820" h="281304">
                  <a:moveTo>
                    <a:pt x="63291" y="0"/>
                  </a:moveTo>
                  <a:lnTo>
                    <a:pt x="57562" y="1484"/>
                  </a:lnTo>
                  <a:lnTo>
                    <a:pt x="61825" y="382"/>
                  </a:lnTo>
                  <a:lnTo>
                    <a:pt x="64259" y="382"/>
                  </a:lnTo>
                  <a:lnTo>
                    <a:pt x="63291" y="0"/>
                  </a:lnTo>
                  <a:close/>
                </a:path>
                <a:path w="83820" h="281304">
                  <a:moveTo>
                    <a:pt x="0" y="229002"/>
                  </a:moveTo>
                  <a:lnTo>
                    <a:pt x="0" y="254903"/>
                  </a:lnTo>
                  <a:lnTo>
                    <a:pt x="4445" y="259637"/>
                  </a:lnTo>
                  <a:lnTo>
                    <a:pt x="14159" y="267475"/>
                  </a:lnTo>
                  <a:lnTo>
                    <a:pt x="24751" y="274131"/>
                  </a:lnTo>
                  <a:lnTo>
                    <a:pt x="35945" y="279697"/>
                  </a:lnTo>
                  <a:lnTo>
                    <a:pt x="38470" y="280817"/>
                  </a:lnTo>
                  <a:lnTo>
                    <a:pt x="41425" y="279677"/>
                  </a:lnTo>
                  <a:lnTo>
                    <a:pt x="43584" y="274805"/>
                  </a:lnTo>
                  <a:lnTo>
                    <a:pt x="42679" y="272052"/>
                  </a:lnTo>
                  <a:lnTo>
                    <a:pt x="40449" y="270780"/>
                  </a:lnTo>
                  <a:lnTo>
                    <a:pt x="31042" y="264918"/>
                  </a:lnTo>
                  <a:lnTo>
                    <a:pt x="22181" y="258230"/>
                  </a:lnTo>
                  <a:lnTo>
                    <a:pt x="14114" y="250637"/>
                  </a:lnTo>
                  <a:lnTo>
                    <a:pt x="7087" y="242063"/>
                  </a:lnTo>
                  <a:lnTo>
                    <a:pt x="2111" y="233870"/>
                  </a:lnTo>
                  <a:lnTo>
                    <a:pt x="0" y="229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734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0"/>
            <a:ext cx="5829300" cy="7477125"/>
            <a:chOff x="-3175" y="0"/>
            <a:chExt cx="5829300" cy="7477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95" y="98469"/>
              <a:ext cx="609664" cy="2859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137" y="97512"/>
              <a:ext cx="694249" cy="2210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95188" y="125332"/>
              <a:ext cx="59055" cy="205104"/>
            </a:xfrm>
            <a:custGeom>
              <a:avLst/>
              <a:gdLst/>
              <a:ahLst/>
              <a:cxnLst/>
              <a:rect l="l" t="t" r="r" b="b"/>
              <a:pathLst>
                <a:path w="59055" h="205104">
                  <a:moveTo>
                    <a:pt x="37217" y="164627"/>
                  </a:moveTo>
                  <a:lnTo>
                    <a:pt x="13686" y="197368"/>
                  </a:lnTo>
                  <a:lnTo>
                    <a:pt x="13381" y="200520"/>
                  </a:lnTo>
                  <a:lnTo>
                    <a:pt x="16558" y="204376"/>
                  </a:lnTo>
                  <a:lnTo>
                    <a:pt x="18948" y="204950"/>
                  </a:lnTo>
                  <a:lnTo>
                    <a:pt x="20995" y="204058"/>
                  </a:lnTo>
                  <a:lnTo>
                    <a:pt x="31070" y="198157"/>
                  </a:lnTo>
                  <a:lnTo>
                    <a:pt x="39508" y="190260"/>
                  </a:lnTo>
                  <a:lnTo>
                    <a:pt x="46313" y="180843"/>
                  </a:lnTo>
                  <a:lnTo>
                    <a:pt x="48595" y="176231"/>
                  </a:lnTo>
                  <a:lnTo>
                    <a:pt x="45416" y="176231"/>
                  </a:lnTo>
                  <a:lnTo>
                    <a:pt x="37533" y="173052"/>
                  </a:lnTo>
                  <a:lnTo>
                    <a:pt x="35627" y="168568"/>
                  </a:lnTo>
                  <a:lnTo>
                    <a:pt x="37217" y="164627"/>
                  </a:lnTo>
                  <a:close/>
                </a:path>
                <a:path w="59055" h="205104">
                  <a:moveTo>
                    <a:pt x="43289" y="158779"/>
                  </a:moveTo>
                  <a:lnTo>
                    <a:pt x="38806" y="160686"/>
                  </a:lnTo>
                  <a:lnTo>
                    <a:pt x="35627" y="168568"/>
                  </a:lnTo>
                  <a:lnTo>
                    <a:pt x="37533" y="173052"/>
                  </a:lnTo>
                  <a:lnTo>
                    <a:pt x="45416" y="176231"/>
                  </a:lnTo>
                  <a:lnTo>
                    <a:pt x="49442" y="174520"/>
                  </a:lnTo>
                  <a:lnTo>
                    <a:pt x="51489" y="170383"/>
                  </a:lnTo>
                  <a:lnTo>
                    <a:pt x="52996" y="166244"/>
                  </a:lnTo>
                  <a:lnTo>
                    <a:pt x="51172" y="161958"/>
                  </a:lnTo>
                  <a:lnTo>
                    <a:pt x="43289" y="158779"/>
                  </a:lnTo>
                  <a:close/>
                </a:path>
                <a:path w="59055" h="205104">
                  <a:moveTo>
                    <a:pt x="49442" y="174520"/>
                  </a:moveTo>
                  <a:lnTo>
                    <a:pt x="45416" y="176231"/>
                  </a:lnTo>
                  <a:lnTo>
                    <a:pt x="48595" y="176231"/>
                  </a:lnTo>
                  <a:lnTo>
                    <a:pt x="49442" y="174520"/>
                  </a:lnTo>
                  <a:close/>
                </a:path>
                <a:path w="59055" h="205104">
                  <a:moveTo>
                    <a:pt x="51489" y="170383"/>
                  </a:moveTo>
                  <a:lnTo>
                    <a:pt x="49442" y="174520"/>
                  </a:lnTo>
                  <a:lnTo>
                    <a:pt x="49900" y="174325"/>
                  </a:lnTo>
                  <a:lnTo>
                    <a:pt x="51489" y="170383"/>
                  </a:lnTo>
                  <a:close/>
                </a:path>
                <a:path w="59055" h="205104">
                  <a:moveTo>
                    <a:pt x="52996" y="166244"/>
                  </a:moveTo>
                  <a:lnTo>
                    <a:pt x="51489" y="170383"/>
                  </a:lnTo>
                  <a:lnTo>
                    <a:pt x="53079" y="166441"/>
                  </a:lnTo>
                  <a:lnTo>
                    <a:pt x="52996" y="166244"/>
                  </a:lnTo>
                  <a:close/>
                </a:path>
                <a:path w="59055" h="205104">
                  <a:moveTo>
                    <a:pt x="55367" y="158779"/>
                  </a:moveTo>
                  <a:lnTo>
                    <a:pt x="43289" y="158779"/>
                  </a:lnTo>
                  <a:lnTo>
                    <a:pt x="51172" y="161958"/>
                  </a:lnTo>
                  <a:lnTo>
                    <a:pt x="52996" y="166244"/>
                  </a:lnTo>
                  <a:lnTo>
                    <a:pt x="54174" y="163007"/>
                  </a:lnTo>
                  <a:lnTo>
                    <a:pt x="55367" y="158779"/>
                  </a:lnTo>
                  <a:close/>
                </a:path>
                <a:path w="59055" h="205104">
                  <a:moveTo>
                    <a:pt x="43209" y="139171"/>
                  </a:moveTo>
                  <a:lnTo>
                    <a:pt x="42548" y="145707"/>
                  </a:lnTo>
                  <a:lnTo>
                    <a:pt x="41275" y="152145"/>
                  </a:lnTo>
                  <a:lnTo>
                    <a:pt x="39471" y="158462"/>
                  </a:lnTo>
                  <a:lnTo>
                    <a:pt x="37217" y="164627"/>
                  </a:lnTo>
                  <a:lnTo>
                    <a:pt x="38806" y="160686"/>
                  </a:lnTo>
                  <a:lnTo>
                    <a:pt x="43289" y="158779"/>
                  </a:lnTo>
                  <a:lnTo>
                    <a:pt x="55367" y="158779"/>
                  </a:lnTo>
                  <a:lnTo>
                    <a:pt x="56306" y="155452"/>
                  </a:lnTo>
                  <a:lnTo>
                    <a:pt x="57802" y="147751"/>
                  </a:lnTo>
                  <a:lnTo>
                    <a:pt x="57832" y="147455"/>
                  </a:lnTo>
                  <a:lnTo>
                    <a:pt x="54756" y="147455"/>
                  </a:lnTo>
                  <a:lnTo>
                    <a:pt x="46267" y="147032"/>
                  </a:lnTo>
                  <a:lnTo>
                    <a:pt x="42998" y="143421"/>
                  </a:lnTo>
                  <a:lnTo>
                    <a:pt x="43209" y="139171"/>
                  </a:lnTo>
                  <a:close/>
                </a:path>
                <a:path w="59055" h="205104">
                  <a:moveTo>
                    <a:pt x="47031" y="131662"/>
                  </a:moveTo>
                  <a:lnTo>
                    <a:pt x="43420" y="134931"/>
                  </a:lnTo>
                  <a:lnTo>
                    <a:pt x="42998" y="143421"/>
                  </a:lnTo>
                  <a:lnTo>
                    <a:pt x="46267" y="147032"/>
                  </a:lnTo>
                  <a:lnTo>
                    <a:pt x="54756" y="147455"/>
                  </a:lnTo>
                  <a:lnTo>
                    <a:pt x="58136" y="144396"/>
                  </a:lnTo>
                  <a:lnTo>
                    <a:pt x="58580" y="139941"/>
                  </a:lnTo>
                  <a:lnTo>
                    <a:pt x="58738" y="135638"/>
                  </a:lnTo>
                  <a:lnTo>
                    <a:pt x="55521" y="132083"/>
                  </a:lnTo>
                  <a:lnTo>
                    <a:pt x="47031" y="131662"/>
                  </a:lnTo>
                  <a:close/>
                </a:path>
                <a:path w="59055" h="205104">
                  <a:moveTo>
                    <a:pt x="58136" y="144396"/>
                  </a:moveTo>
                  <a:lnTo>
                    <a:pt x="54756" y="147455"/>
                  </a:lnTo>
                  <a:lnTo>
                    <a:pt x="57832" y="147455"/>
                  </a:lnTo>
                  <a:lnTo>
                    <a:pt x="58136" y="144396"/>
                  </a:lnTo>
                  <a:close/>
                </a:path>
                <a:path w="59055" h="205104">
                  <a:moveTo>
                    <a:pt x="58580" y="139941"/>
                  </a:moveTo>
                  <a:lnTo>
                    <a:pt x="58136" y="144396"/>
                  </a:lnTo>
                  <a:lnTo>
                    <a:pt x="58369" y="144185"/>
                  </a:lnTo>
                  <a:lnTo>
                    <a:pt x="58580" y="139941"/>
                  </a:lnTo>
                  <a:close/>
                </a:path>
                <a:path w="59055" h="205104">
                  <a:moveTo>
                    <a:pt x="43319" y="110089"/>
                  </a:moveTo>
                  <a:lnTo>
                    <a:pt x="43415" y="113819"/>
                  </a:lnTo>
                  <a:lnTo>
                    <a:pt x="43459" y="132351"/>
                  </a:lnTo>
                  <a:lnTo>
                    <a:pt x="43209" y="139171"/>
                  </a:lnTo>
                  <a:lnTo>
                    <a:pt x="43420" y="134931"/>
                  </a:lnTo>
                  <a:lnTo>
                    <a:pt x="47031" y="131662"/>
                  </a:lnTo>
                  <a:lnTo>
                    <a:pt x="58867" y="131662"/>
                  </a:lnTo>
                  <a:lnTo>
                    <a:pt x="58900" y="117664"/>
                  </a:lnTo>
                  <a:lnTo>
                    <a:pt x="47021" y="117664"/>
                  </a:lnTo>
                  <a:lnTo>
                    <a:pt x="43461" y="114338"/>
                  </a:lnTo>
                  <a:lnTo>
                    <a:pt x="43319" y="110089"/>
                  </a:lnTo>
                  <a:close/>
                </a:path>
                <a:path w="59055" h="205104">
                  <a:moveTo>
                    <a:pt x="58867" y="131662"/>
                  </a:moveTo>
                  <a:lnTo>
                    <a:pt x="47031" y="131662"/>
                  </a:lnTo>
                  <a:lnTo>
                    <a:pt x="55521" y="132083"/>
                  </a:lnTo>
                  <a:lnTo>
                    <a:pt x="58738" y="135638"/>
                  </a:lnTo>
                  <a:lnTo>
                    <a:pt x="58867" y="131662"/>
                  </a:lnTo>
                  <a:close/>
                </a:path>
                <a:path w="59055" h="205104">
                  <a:moveTo>
                    <a:pt x="54998" y="101997"/>
                  </a:moveTo>
                  <a:lnTo>
                    <a:pt x="46503" y="102283"/>
                  </a:lnTo>
                  <a:lnTo>
                    <a:pt x="43176" y="105843"/>
                  </a:lnTo>
                  <a:lnTo>
                    <a:pt x="43461" y="114338"/>
                  </a:lnTo>
                  <a:lnTo>
                    <a:pt x="47021" y="117664"/>
                  </a:lnTo>
                  <a:lnTo>
                    <a:pt x="55515" y="117378"/>
                  </a:lnTo>
                  <a:lnTo>
                    <a:pt x="58810" y="113854"/>
                  </a:lnTo>
                  <a:lnTo>
                    <a:pt x="58700" y="109571"/>
                  </a:lnTo>
                  <a:lnTo>
                    <a:pt x="58522" y="105292"/>
                  </a:lnTo>
                  <a:lnTo>
                    <a:pt x="54998" y="101997"/>
                  </a:lnTo>
                  <a:close/>
                </a:path>
                <a:path w="59055" h="205104">
                  <a:moveTo>
                    <a:pt x="58810" y="113854"/>
                  </a:moveTo>
                  <a:lnTo>
                    <a:pt x="55515" y="117378"/>
                  </a:lnTo>
                  <a:lnTo>
                    <a:pt x="47021" y="117664"/>
                  </a:lnTo>
                  <a:lnTo>
                    <a:pt x="58900" y="117664"/>
                  </a:lnTo>
                  <a:lnTo>
                    <a:pt x="58810" y="113854"/>
                  </a:lnTo>
                  <a:close/>
                </a:path>
                <a:path w="59055" h="205104">
                  <a:moveTo>
                    <a:pt x="40574" y="79245"/>
                  </a:moveTo>
                  <a:lnTo>
                    <a:pt x="43319" y="110089"/>
                  </a:lnTo>
                  <a:lnTo>
                    <a:pt x="43176" y="105843"/>
                  </a:lnTo>
                  <a:lnTo>
                    <a:pt x="46503" y="102283"/>
                  </a:lnTo>
                  <a:lnTo>
                    <a:pt x="54998" y="101997"/>
                  </a:lnTo>
                  <a:lnTo>
                    <a:pt x="58375" y="101997"/>
                  </a:lnTo>
                  <a:lnTo>
                    <a:pt x="57961" y="95350"/>
                  </a:lnTo>
                  <a:lnTo>
                    <a:pt x="57525" y="90556"/>
                  </a:lnTo>
                  <a:lnTo>
                    <a:pt x="45730" y="90556"/>
                  </a:lnTo>
                  <a:lnTo>
                    <a:pt x="41818" y="87652"/>
                  </a:lnTo>
                  <a:lnTo>
                    <a:pt x="40574" y="79245"/>
                  </a:lnTo>
                  <a:close/>
                </a:path>
                <a:path w="59055" h="205104">
                  <a:moveTo>
                    <a:pt x="58522" y="105292"/>
                  </a:moveTo>
                  <a:lnTo>
                    <a:pt x="58700" y="109571"/>
                  </a:lnTo>
                  <a:lnTo>
                    <a:pt x="58574" y="105843"/>
                  </a:lnTo>
                  <a:lnTo>
                    <a:pt x="58522" y="105292"/>
                  </a:lnTo>
                  <a:close/>
                </a:path>
                <a:path w="59055" h="205104">
                  <a:moveTo>
                    <a:pt x="58375" y="101997"/>
                  </a:moveTo>
                  <a:lnTo>
                    <a:pt x="54998" y="101997"/>
                  </a:lnTo>
                  <a:lnTo>
                    <a:pt x="58522" y="105292"/>
                  </a:lnTo>
                  <a:lnTo>
                    <a:pt x="58375" y="101997"/>
                  </a:lnTo>
                  <a:close/>
                </a:path>
                <a:path w="59055" h="205104">
                  <a:moveTo>
                    <a:pt x="51885" y="74089"/>
                  </a:moveTo>
                  <a:lnTo>
                    <a:pt x="43478" y="75332"/>
                  </a:lnTo>
                  <a:lnTo>
                    <a:pt x="40574" y="79245"/>
                  </a:lnTo>
                  <a:lnTo>
                    <a:pt x="41818" y="87652"/>
                  </a:lnTo>
                  <a:lnTo>
                    <a:pt x="45730" y="90556"/>
                  </a:lnTo>
                  <a:lnTo>
                    <a:pt x="54138" y="89312"/>
                  </a:lnTo>
                  <a:lnTo>
                    <a:pt x="56967" y="85502"/>
                  </a:lnTo>
                  <a:lnTo>
                    <a:pt x="56419" y="81196"/>
                  </a:lnTo>
                  <a:lnTo>
                    <a:pt x="55797" y="76992"/>
                  </a:lnTo>
                  <a:lnTo>
                    <a:pt x="51885" y="74089"/>
                  </a:lnTo>
                  <a:close/>
                </a:path>
                <a:path w="59055" h="205104">
                  <a:moveTo>
                    <a:pt x="56967" y="85502"/>
                  </a:moveTo>
                  <a:lnTo>
                    <a:pt x="54138" y="89312"/>
                  </a:lnTo>
                  <a:lnTo>
                    <a:pt x="45730" y="90556"/>
                  </a:lnTo>
                  <a:lnTo>
                    <a:pt x="57525" y="90556"/>
                  </a:lnTo>
                  <a:lnTo>
                    <a:pt x="57317" y="88257"/>
                  </a:lnTo>
                  <a:lnTo>
                    <a:pt x="56967" y="85502"/>
                  </a:lnTo>
                  <a:close/>
                </a:path>
                <a:path w="59055" h="205104">
                  <a:moveTo>
                    <a:pt x="55368" y="74089"/>
                  </a:moveTo>
                  <a:lnTo>
                    <a:pt x="51885" y="74089"/>
                  </a:lnTo>
                  <a:lnTo>
                    <a:pt x="55797" y="76992"/>
                  </a:lnTo>
                  <a:lnTo>
                    <a:pt x="56419" y="81196"/>
                  </a:lnTo>
                  <a:lnTo>
                    <a:pt x="56967" y="85502"/>
                  </a:lnTo>
                  <a:lnTo>
                    <a:pt x="55368" y="74089"/>
                  </a:lnTo>
                  <a:close/>
                </a:path>
                <a:path w="59055" h="205104">
                  <a:moveTo>
                    <a:pt x="36692" y="63032"/>
                  </a:moveTo>
                  <a:lnTo>
                    <a:pt x="38691" y="69715"/>
                  </a:lnTo>
                  <a:lnTo>
                    <a:pt x="40175" y="76549"/>
                  </a:lnTo>
                  <a:lnTo>
                    <a:pt x="40574" y="79245"/>
                  </a:lnTo>
                  <a:lnTo>
                    <a:pt x="43478" y="75332"/>
                  </a:lnTo>
                  <a:lnTo>
                    <a:pt x="51885" y="74089"/>
                  </a:lnTo>
                  <a:lnTo>
                    <a:pt x="55368" y="74089"/>
                  </a:lnTo>
                  <a:lnTo>
                    <a:pt x="55290" y="73566"/>
                  </a:lnTo>
                  <a:lnTo>
                    <a:pt x="54387" y="69415"/>
                  </a:lnTo>
                  <a:lnTo>
                    <a:pt x="42198" y="69415"/>
                  </a:lnTo>
                  <a:lnTo>
                    <a:pt x="37910" y="67102"/>
                  </a:lnTo>
                  <a:lnTo>
                    <a:pt x="36692" y="63032"/>
                  </a:lnTo>
                  <a:close/>
                </a:path>
                <a:path w="59055" h="205104">
                  <a:moveTo>
                    <a:pt x="45927" y="52238"/>
                  </a:moveTo>
                  <a:lnTo>
                    <a:pt x="37787" y="54676"/>
                  </a:lnTo>
                  <a:lnTo>
                    <a:pt x="35474" y="58962"/>
                  </a:lnTo>
                  <a:lnTo>
                    <a:pt x="37910" y="67102"/>
                  </a:lnTo>
                  <a:lnTo>
                    <a:pt x="42198" y="69415"/>
                  </a:lnTo>
                  <a:lnTo>
                    <a:pt x="50338" y="66979"/>
                  </a:lnTo>
                  <a:lnTo>
                    <a:pt x="52651" y="62693"/>
                  </a:lnTo>
                  <a:lnTo>
                    <a:pt x="51433" y="58620"/>
                  </a:lnTo>
                  <a:lnTo>
                    <a:pt x="49982" y="54425"/>
                  </a:lnTo>
                  <a:lnTo>
                    <a:pt x="45927" y="52238"/>
                  </a:lnTo>
                  <a:close/>
                </a:path>
                <a:path w="59055" h="205104">
                  <a:moveTo>
                    <a:pt x="51494" y="58824"/>
                  </a:moveTo>
                  <a:lnTo>
                    <a:pt x="52651" y="62693"/>
                  </a:lnTo>
                  <a:lnTo>
                    <a:pt x="50338" y="66979"/>
                  </a:lnTo>
                  <a:lnTo>
                    <a:pt x="42198" y="69415"/>
                  </a:lnTo>
                  <a:lnTo>
                    <a:pt x="54387" y="69415"/>
                  </a:lnTo>
                  <a:lnTo>
                    <a:pt x="53646" y="66010"/>
                  </a:lnTo>
                  <a:lnTo>
                    <a:pt x="51494" y="58824"/>
                  </a:lnTo>
                  <a:close/>
                </a:path>
                <a:path w="59055" h="205104">
                  <a:moveTo>
                    <a:pt x="25995" y="38733"/>
                  </a:moveTo>
                  <a:lnTo>
                    <a:pt x="29121" y="44753"/>
                  </a:lnTo>
                  <a:lnTo>
                    <a:pt x="31946" y="50622"/>
                  </a:lnTo>
                  <a:lnTo>
                    <a:pt x="34534" y="56755"/>
                  </a:lnTo>
                  <a:lnTo>
                    <a:pt x="36692" y="63032"/>
                  </a:lnTo>
                  <a:lnTo>
                    <a:pt x="35474" y="58962"/>
                  </a:lnTo>
                  <a:lnTo>
                    <a:pt x="37787" y="54676"/>
                  </a:lnTo>
                  <a:lnTo>
                    <a:pt x="45927" y="52238"/>
                  </a:lnTo>
                  <a:lnTo>
                    <a:pt x="49226" y="52238"/>
                  </a:lnTo>
                  <a:lnTo>
                    <a:pt x="49004" y="51598"/>
                  </a:lnTo>
                  <a:lnTo>
                    <a:pt x="46005" y="44619"/>
                  </a:lnTo>
                  <a:lnTo>
                    <a:pt x="45603" y="43803"/>
                  </a:lnTo>
                  <a:lnTo>
                    <a:pt x="32546" y="43803"/>
                  </a:lnTo>
                  <a:lnTo>
                    <a:pt x="27974" y="42423"/>
                  </a:lnTo>
                  <a:lnTo>
                    <a:pt x="25995" y="38733"/>
                  </a:lnTo>
                  <a:close/>
                </a:path>
                <a:path w="59055" h="205104">
                  <a:moveTo>
                    <a:pt x="49982" y="54425"/>
                  </a:moveTo>
                  <a:lnTo>
                    <a:pt x="51433" y="58620"/>
                  </a:lnTo>
                  <a:lnTo>
                    <a:pt x="50214" y="54550"/>
                  </a:lnTo>
                  <a:lnTo>
                    <a:pt x="49982" y="54425"/>
                  </a:lnTo>
                  <a:close/>
                </a:path>
                <a:path w="59055" h="205104">
                  <a:moveTo>
                    <a:pt x="49226" y="52238"/>
                  </a:moveTo>
                  <a:lnTo>
                    <a:pt x="45927" y="52238"/>
                  </a:lnTo>
                  <a:lnTo>
                    <a:pt x="49982" y="54425"/>
                  </a:lnTo>
                  <a:lnTo>
                    <a:pt x="49226" y="52238"/>
                  </a:lnTo>
                  <a:close/>
                </a:path>
                <a:path w="59055" h="205104">
                  <a:moveTo>
                    <a:pt x="32638" y="26568"/>
                  </a:moveTo>
                  <a:lnTo>
                    <a:pt x="25394" y="30584"/>
                  </a:lnTo>
                  <a:lnTo>
                    <a:pt x="24060" y="35097"/>
                  </a:lnTo>
                  <a:lnTo>
                    <a:pt x="27974" y="42423"/>
                  </a:lnTo>
                  <a:lnTo>
                    <a:pt x="32546" y="43803"/>
                  </a:lnTo>
                  <a:lnTo>
                    <a:pt x="39889" y="39865"/>
                  </a:lnTo>
                  <a:lnTo>
                    <a:pt x="41269" y="35292"/>
                  </a:lnTo>
                  <a:lnTo>
                    <a:pt x="39250" y="31527"/>
                  </a:lnTo>
                  <a:lnTo>
                    <a:pt x="37230" y="27884"/>
                  </a:lnTo>
                  <a:lnTo>
                    <a:pt x="32638" y="26568"/>
                  </a:lnTo>
                  <a:close/>
                </a:path>
                <a:path w="59055" h="205104">
                  <a:moveTo>
                    <a:pt x="39508" y="32007"/>
                  </a:moveTo>
                  <a:lnTo>
                    <a:pt x="41269" y="35292"/>
                  </a:lnTo>
                  <a:lnTo>
                    <a:pt x="39889" y="39865"/>
                  </a:lnTo>
                  <a:lnTo>
                    <a:pt x="32546" y="43803"/>
                  </a:lnTo>
                  <a:lnTo>
                    <a:pt x="45603" y="43803"/>
                  </a:lnTo>
                  <a:lnTo>
                    <a:pt x="42774" y="38068"/>
                  </a:lnTo>
                  <a:lnTo>
                    <a:pt x="39508" y="32007"/>
                  </a:lnTo>
                  <a:close/>
                </a:path>
                <a:path w="59055" h="205104">
                  <a:moveTo>
                    <a:pt x="5096" y="0"/>
                  </a:moveTo>
                  <a:lnTo>
                    <a:pt x="1689" y="1949"/>
                  </a:lnTo>
                  <a:lnTo>
                    <a:pt x="0" y="8161"/>
                  </a:lnTo>
                  <a:lnTo>
                    <a:pt x="1416" y="11217"/>
                  </a:lnTo>
                  <a:lnTo>
                    <a:pt x="8187" y="14384"/>
                  </a:lnTo>
                  <a:lnTo>
                    <a:pt x="11510" y="17631"/>
                  </a:lnTo>
                  <a:lnTo>
                    <a:pt x="18963" y="26380"/>
                  </a:lnTo>
                  <a:lnTo>
                    <a:pt x="22664" y="32522"/>
                  </a:lnTo>
                  <a:lnTo>
                    <a:pt x="25995" y="38733"/>
                  </a:lnTo>
                  <a:lnTo>
                    <a:pt x="24060" y="35097"/>
                  </a:lnTo>
                  <a:lnTo>
                    <a:pt x="25394" y="30584"/>
                  </a:lnTo>
                  <a:lnTo>
                    <a:pt x="32638" y="26568"/>
                  </a:lnTo>
                  <a:lnTo>
                    <a:pt x="36520" y="26568"/>
                  </a:lnTo>
                  <a:lnTo>
                    <a:pt x="35280" y="24317"/>
                  </a:lnTo>
                  <a:lnTo>
                    <a:pt x="30690" y="17277"/>
                  </a:lnTo>
                  <a:lnTo>
                    <a:pt x="20307" y="6691"/>
                  </a:lnTo>
                  <a:lnTo>
                    <a:pt x="14791" y="2637"/>
                  </a:lnTo>
                  <a:lnTo>
                    <a:pt x="5096" y="0"/>
                  </a:lnTo>
                  <a:close/>
                </a:path>
                <a:path w="59055" h="205104">
                  <a:moveTo>
                    <a:pt x="36520" y="26568"/>
                  </a:moveTo>
                  <a:lnTo>
                    <a:pt x="32638" y="26568"/>
                  </a:lnTo>
                  <a:lnTo>
                    <a:pt x="37230" y="27884"/>
                  </a:lnTo>
                  <a:lnTo>
                    <a:pt x="39508" y="32007"/>
                  </a:lnTo>
                  <a:lnTo>
                    <a:pt x="36520" y="2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329" y="90482"/>
              <a:ext cx="693803" cy="3320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5490" y="62601"/>
              <a:ext cx="775804" cy="3315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1682" y="63725"/>
              <a:ext cx="482263" cy="2261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3295" y="142036"/>
              <a:ext cx="189950" cy="1518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7179" y="167604"/>
              <a:ext cx="123214" cy="1028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9569" y="28231"/>
              <a:ext cx="671057" cy="2705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019" y="600603"/>
              <a:ext cx="204794" cy="2415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2993" y="712875"/>
              <a:ext cx="35560" cy="114300"/>
            </a:xfrm>
            <a:custGeom>
              <a:avLst/>
              <a:gdLst/>
              <a:ahLst/>
              <a:cxnLst/>
              <a:rect l="l" t="t" r="r" b="b"/>
              <a:pathLst>
                <a:path w="35559" h="114300">
                  <a:moveTo>
                    <a:pt x="23304" y="92633"/>
                  </a:moveTo>
                  <a:lnTo>
                    <a:pt x="22263" y="89649"/>
                  </a:lnTo>
                  <a:lnTo>
                    <a:pt x="17868" y="87528"/>
                  </a:lnTo>
                  <a:lnTo>
                    <a:pt x="15608" y="87896"/>
                  </a:lnTo>
                  <a:lnTo>
                    <a:pt x="3086" y="100164"/>
                  </a:lnTo>
                  <a:lnTo>
                    <a:pt x="50" y="103149"/>
                  </a:lnTo>
                  <a:lnTo>
                    <a:pt x="0" y="108013"/>
                  </a:lnTo>
                  <a:lnTo>
                    <a:pt x="5943" y="114084"/>
                  </a:lnTo>
                  <a:lnTo>
                    <a:pt x="10820" y="114134"/>
                  </a:lnTo>
                  <a:lnTo>
                    <a:pt x="14490" y="110540"/>
                  </a:lnTo>
                  <a:lnTo>
                    <a:pt x="15011" y="109816"/>
                  </a:lnTo>
                  <a:lnTo>
                    <a:pt x="23304" y="92633"/>
                  </a:lnTo>
                  <a:close/>
                </a:path>
                <a:path w="35559" h="114300">
                  <a:moveTo>
                    <a:pt x="34975" y="14033"/>
                  </a:moveTo>
                  <a:lnTo>
                    <a:pt x="30403" y="6743"/>
                  </a:lnTo>
                  <a:lnTo>
                    <a:pt x="25768" y="0"/>
                  </a:lnTo>
                  <a:lnTo>
                    <a:pt x="15671" y="2679"/>
                  </a:lnTo>
                  <a:lnTo>
                    <a:pt x="13855" y="6172"/>
                  </a:lnTo>
                  <a:lnTo>
                    <a:pt x="13690" y="12065"/>
                  </a:lnTo>
                  <a:lnTo>
                    <a:pt x="14084" y="14376"/>
                  </a:lnTo>
                  <a:lnTo>
                    <a:pt x="14554" y="16624"/>
                  </a:lnTo>
                  <a:lnTo>
                    <a:pt x="15074" y="19189"/>
                  </a:lnTo>
                  <a:lnTo>
                    <a:pt x="17576" y="20828"/>
                  </a:lnTo>
                  <a:lnTo>
                    <a:pt x="21526" y="20015"/>
                  </a:lnTo>
                  <a:lnTo>
                    <a:pt x="22720" y="19126"/>
                  </a:lnTo>
                  <a:lnTo>
                    <a:pt x="23380" y="17868"/>
                  </a:lnTo>
                  <a:lnTo>
                    <a:pt x="25234" y="20548"/>
                  </a:lnTo>
                  <a:lnTo>
                    <a:pt x="28930" y="21234"/>
                  </a:lnTo>
                  <a:lnTo>
                    <a:pt x="34239" y="17589"/>
                  </a:lnTo>
                  <a:lnTo>
                    <a:pt x="34975" y="14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613" y="529718"/>
              <a:ext cx="2999910" cy="18339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03941" y="769849"/>
              <a:ext cx="430545" cy="1786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8562" y="663520"/>
              <a:ext cx="483967" cy="215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669" y="2617674"/>
              <a:ext cx="189006" cy="2006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880" y="2575539"/>
              <a:ext cx="508453" cy="24753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0029" y="2527143"/>
              <a:ext cx="432339" cy="2284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83130" y="2549439"/>
              <a:ext cx="376019" cy="25091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7619" y="3013236"/>
              <a:ext cx="243841" cy="29715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5397" y="3070798"/>
              <a:ext cx="110892" cy="1682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2491" y="3110270"/>
              <a:ext cx="229714" cy="1288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6434" y="3099493"/>
              <a:ext cx="409444" cy="25416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17621" y="2948821"/>
              <a:ext cx="965459" cy="5308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165665" y="3354056"/>
              <a:ext cx="108585" cy="60960"/>
            </a:xfrm>
            <a:custGeom>
              <a:avLst/>
              <a:gdLst/>
              <a:ahLst/>
              <a:cxnLst/>
              <a:rect l="l" t="t" r="r" b="b"/>
              <a:pathLst>
                <a:path w="108585" h="60960">
                  <a:moveTo>
                    <a:pt x="38315" y="8013"/>
                  </a:moveTo>
                  <a:lnTo>
                    <a:pt x="37249" y="4978"/>
                  </a:lnTo>
                  <a:lnTo>
                    <a:pt x="36918" y="4787"/>
                  </a:lnTo>
                  <a:lnTo>
                    <a:pt x="30810" y="1206"/>
                  </a:lnTo>
                  <a:lnTo>
                    <a:pt x="26212" y="0"/>
                  </a:lnTo>
                  <a:lnTo>
                    <a:pt x="16840" y="1625"/>
                  </a:lnTo>
                  <a:lnTo>
                    <a:pt x="12712" y="4495"/>
                  </a:lnTo>
                  <a:lnTo>
                    <a:pt x="12065" y="5245"/>
                  </a:lnTo>
                  <a:lnTo>
                    <a:pt x="6921" y="11137"/>
                  </a:lnTo>
                  <a:lnTo>
                    <a:pt x="0" y="53162"/>
                  </a:lnTo>
                  <a:lnTo>
                    <a:pt x="2209" y="55422"/>
                  </a:lnTo>
                  <a:lnTo>
                    <a:pt x="7366" y="55448"/>
                  </a:lnTo>
                  <a:lnTo>
                    <a:pt x="9448" y="53759"/>
                  </a:lnTo>
                  <a:lnTo>
                    <a:pt x="11379" y="43815"/>
                  </a:lnTo>
                  <a:lnTo>
                    <a:pt x="13068" y="36207"/>
                  </a:lnTo>
                  <a:lnTo>
                    <a:pt x="20840" y="17246"/>
                  </a:lnTo>
                  <a:lnTo>
                    <a:pt x="21894" y="15836"/>
                  </a:lnTo>
                  <a:lnTo>
                    <a:pt x="23215" y="14376"/>
                  </a:lnTo>
                  <a:lnTo>
                    <a:pt x="26492" y="13271"/>
                  </a:lnTo>
                  <a:lnTo>
                    <a:pt x="28206" y="13639"/>
                  </a:lnTo>
                  <a:lnTo>
                    <a:pt x="32766" y="15341"/>
                  </a:lnTo>
                  <a:lnTo>
                    <a:pt x="36182" y="13779"/>
                  </a:lnTo>
                  <a:lnTo>
                    <a:pt x="36360" y="13271"/>
                  </a:lnTo>
                  <a:lnTo>
                    <a:pt x="38315" y="8013"/>
                  </a:lnTo>
                  <a:close/>
                </a:path>
                <a:path w="108585" h="60960">
                  <a:moveTo>
                    <a:pt x="108089" y="29870"/>
                  </a:moveTo>
                  <a:lnTo>
                    <a:pt x="107391" y="23952"/>
                  </a:lnTo>
                  <a:lnTo>
                    <a:pt x="107022" y="20815"/>
                  </a:lnTo>
                  <a:lnTo>
                    <a:pt x="106984" y="20574"/>
                  </a:lnTo>
                  <a:lnTo>
                    <a:pt x="106222" y="18122"/>
                  </a:lnTo>
                  <a:lnTo>
                    <a:pt x="105752" y="16624"/>
                  </a:lnTo>
                  <a:lnTo>
                    <a:pt x="100266" y="10807"/>
                  </a:lnTo>
                  <a:lnTo>
                    <a:pt x="96456" y="9486"/>
                  </a:lnTo>
                  <a:lnTo>
                    <a:pt x="89433" y="9829"/>
                  </a:lnTo>
                  <a:lnTo>
                    <a:pt x="87020" y="12484"/>
                  </a:lnTo>
                  <a:lnTo>
                    <a:pt x="87299" y="18326"/>
                  </a:lnTo>
                  <a:lnTo>
                    <a:pt x="89369" y="20574"/>
                  </a:lnTo>
                  <a:lnTo>
                    <a:pt x="94005" y="21196"/>
                  </a:lnTo>
                  <a:lnTo>
                    <a:pt x="93967" y="21704"/>
                  </a:lnTo>
                  <a:lnTo>
                    <a:pt x="93776" y="21920"/>
                  </a:lnTo>
                  <a:lnTo>
                    <a:pt x="93789" y="23914"/>
                  </a:lnTo>
                  <a:lnTo>
                    <a:pt x="85788" y="56121"/>
                  </a:lnTo>
                  <a:lnTo>
                    <a:pt x="87096" y="58928"/>
                  </a:lnTo>
                  <a:lnTo>
                    <a:pt x="91795" y="60642"/>
                  </a:lnTo>
                  <a:lnTo>
                    <a:pt x="94208" y="59829"/>
                  </a:lnTo>
                  <a:lnTo>
                    <a:pt x="99072" y="52285"/>
                  </a:lnTo>
                  <a:lnTo>
                    <a:pt x="102438" y="46418"/>
                  </a:lnTo>
                  <a:lnTo>
                    <a:pt x="106705" y="35242"/>
                  </a:lnTo>
                  <a:lnTo>
                    <a:pt x="107467" y="32258"/>
                  </a:lnTo>
                  <a:lnTo>
                    <a:pt x="108089" y="2987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22944" y="2414001"/>
              <a:ext cx="237643" cy="22268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29856" y="2725205"/>
              <a:ext cx="545465" cy="2646680"/>
            </a:xfrm>
            <a:custGeom>
              <a:avLst/>
              <a:gdLst/>
              <a:ahLst/>
              <a:cxnLst/>
              <a:rect l="l" t="t" r="r" b="b"/>
              <a:pathLst>
                <a:path w="545464" h="2646679">
                  <a:moveTo>
                    <a:pt x="25804" y="3004"/>
                  </a:moveTo>
                  <a:lnTo>
                    <a:pt x="25804" y="2635966"/>
                  </a:lnTo>
                </a:path>
                <a:path w="545464" h="2646679">
                  <a:moveTo>
                    <a:pt x="25804" y="3004"/>
                  </a:moveTo>
                  <a:lnTo>
                    <a:pt x="545354" y="0"/>
                  </a:lnTo>
                </a:path>
                <a:path w="545464" h="2646679">
                  <a:moveTo>
                    <a:pt x="545354" y="0"/>
                  </a:moveTo>
                  <a:lnTo>
                    <a:pt x="538926" y="2646447"/>
                  </a:lnTo>
                </a:path>
                <a:path w="545464" h="2646679">
                  <a:moveTo>
                    <a:pt x="25804" y="2635966"/>
                  </a:moveTo>
                  <a:lnTo>
                    <a:pt x="538926" y="2646447"/>
                  </a:lnTo>
                </a:path>
                <a:path w="545464" h="2646679">
                  <a:moveTo>
                    <a:pt x="8197" y="574746"/>
                  </a:moveTo>
                  <a:lnTo>
                    <a:pt x="509394" y="574746"/>
                  </a:lnTo>
                </a:path>
                <a:path w="545464" h="2646679">
                  <a:moveTo>
                    <a:pt x="11924" y="931919"/>
                  </a:moveTo>
                  <a:lnTo>
                    <a:pt x="501197" y="931919"/>
                  </a:lnTo>
                </a:path>
                <a:path w="545464" h="2646679">
                  <a:moveTo>
                    <a:pt x="0" y="2337344"/>
                  </a:moveTo>
                  <a:lnTo>
                    <a:pt x="494489" y="2337344"/>
                  </a:lnTo>
                </a:path>
              </a:pathLst>
            </a:custGeom>
            <a:ln w="32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11840" y="4089666"/>
              <a:ext cx="40640" cy="442595"/>
            </a:xfrm>
            <a:custGeom>
              <a:avLst/>
              <a:gdLst/>
              <a:ahLst/>
              <a:cxnLst/>
              <a:rect l="l" t="t" r="r" b="b"/>
              <a:pathLst>
                <a:path w="40639" h="442595">
                  <a:moveTo>
                    <a:pt x="5981" y="388340"/>
                  </a:moveTo>
                  <a:lnTo>
                    <a:pt x="4762" y="391858"/>
                  </a:lnTo>
                  <a:lnTo>
                    <a:pt x="5981" y="388340"/>
                  </a:lnTo>
                  <a:close/>
                </a:path>
                <a:path w="40639" h="442595">
                  <a:moveTo>
                    <a:pt x="7162" y="384949"/>
                  </a:moveTo>
                  <a:lnTo>
                    <a:pt x="7048" y="385216"/>
                  </a:lnTo>
                  <a:lnTo>
                    <a:pt x="5981" y="388340"/>
                  </a:lnTo>
                  <a:lnTo>
                    <a:pt x="7162" y="384949"/>
                  </a:lnTo>
                  <a:close/>
                </a:path>
                <a:path w="40639" h="442595">
                  <a:moveTo>
                    <a:pt x="15798" y="11137"/>
                  </a:moveTo>
                  <a:lnTo>
                    <a:pt x="14325" y="4864"/>
                  </a:lnTo>
                  <a:lnTo>
                    <a:pt x="11734" y="0"/>
                  </a:lnTo>
                  <a:lnTo>
                    <a:pt x="5575" y="673"/>
                  </a:lnTo>
                  <a:lnTo>
                    <a:pt x="4381" y="1244"/>
                  </a:lnTo>
                  <a:lnTo>
                    <a:pt x="0" y="5613"/>
                  </a:lnTo>
                  <a:lnTo>
                    <a:pt x="2159" y="10693"/>
                  </a:lnTo>
                  <a:lnTo>
                    <a:pt x="6718" y="16535"/>
                  </a:lnTo>
                  <a:lnTo>
                    <a:pt x="10490" y="17005"/>
                  </a:lnTo>
                  <a:lnTo>
                    <a:pt x="14947" y="13525"/>
                  </a:lnTo>
                  <a:lnTo>
                    <a:pt x="15798" y="11137"/>
                  </a:lnTo>
                  <a:close/>
                </a:path>
                <a:path w="40639" h="442595">
                  <a:moveTo>
                    <a:pt x="23469" y="134391"/>
                  </a:moveTo>
                  <a:lnTo>
                    <a:pt x="20828" y="129273"/>
                  </a:lnTo>
                  <a:lnTo>
                    <a:pt x="20154" y="125476"/>
                  </a:lnTo>
                  <a:lnTo>
                    <a:pt x="19710" y="116001"/>
                  </a:lnTo>
                  <a:lnTo>
                    <a:pt x="20472" y="110236"/>
                  </a:lnTo>
                  <a:lnTo>
                    <a:pt x="22161" y="101168"/>
                  </a:lnTo>
                  <a:lnTo>
                    <a:pt x="19888" y="97853"/>
                  </a:lnTo>
                  <a:lnTo>
                    <a:pt x="6515" y="121373"/>
                  </a:lnTo>
                  <a:lnTo>
                    <a:pt x="8877" y="130949"/>
                  </a:lnTo>
                  <a:lnTo>
                    <a:pt x="14986" y="138823"/>
                  </a:lnTo>
                  <a:lnTo>
                    <a:pt x="17132" y="140550"/>
                  </a:lnTo>
                  <a:lnTo>
                    <a:pt x="20281" y="140208"/>
                  </a:lnTo>
                  <a:lnTo>
                    <a:pt x="23253" y="136525"/>
                  </a:lnTo>
                  <a:lnTo>
                    <a:pt x="23469" y="134391"/>
                  </a:lnTo>
                  <a:close/>
                </a:path>
                <a:path w="40639" h="442595">
                  <a:moveTo>
                    <a:pt x="24955" y="215239"/>
                  </a:moveTo>
                  <a:lnTo>
                    <a:pt x="21564" y="210159"/>
                  </a:lnTo>
                  <a:lnTo>
                    <a:pt x="18427" y="209308"/>
                  </a:lnTo>
                  <a:lnTo>
                    <a:pt x="15824" y="210566"/>
                  </a:lnTo>
                  <a:lnTo>
                    <a:pt x="9080" y="215506"/>
                  </a:lnTo>
                  <a:lnTo>
                    <a:pt x="4483" y="222199"/>
                  </a:lnTo>
                  <a:lnTo>
                    <a:pt x="1727" y="229997"/>
                  </a:lnTo>
                  <a:lnTo>
                    <a:pt x="1143" y="234111"/>
                  </a:lnTo>
                  <a:lnTo>
                    <a:pt x="736" y="234505"/>
                  </a:lnTo>
                  <a:lnTo>
                    <a:pt x="546" y="238239"/>
                  </a:lnTo>
                  <a:lnTo>
                    <a:pt x="304" y="242176"/>
                  </a:lnTo>
                  <a:lnTo>
                    <a:pt x="533" y="242443"/>
                  </a:lnTo>
                  <a:lnTo>
                    <a:pt x="7950" y="293522"/>
                  </a:lnTo>
                  <a:lnTo>
                    <a:pt x="11569" y="297649"/>
                  </a:lnTo>
                  <a:lnTo>
                    <a:pt x="16497" y="296125"/>
                  </a:lnTo>
                  <a:lnTo>
                    <a:pt x="17970" y="293890"/>
                  </a:lnTo>
                  <a:lnTo>
                    <a:pt x="17703" y="291503"/>
                  </a:lnTo>
                  <a:lnTo>
                    <a:pt x="16421" y="278345"/>
                  </a:lnTo>
                  <a:lnTo>
                    <a:pt x="15481" y="265163"/>
                  </a:lnTo>
                  <a:lnTo>
                    <a:pt x="14947" y="252310"/>
                  </a:lnTo>
                  <a:lnTo>
                    <a:pt x="14884" y="246049"/>
                  </a:lnTo>
                  <a:lnTo>
                    <a:pt x="14795" y="234746"/>
                  </a:lnTo>
                  <a:lnTo>
                    <a:pt x="14884" y="231508"/>
                  </a:lnTo>
                  <a:lnTo>
                    <a:pt x="15760" y="224472"/>
                  </a:lnTo>
                  <a:lnTo>
                    <a:pt x="24231" y="218833"/>
                  </a:lnTo>
                  <a:lnTo>
                    <a:pt x="24955" y="215239"/>
                  </a:lnTo>
                  <a:close/>
                </a:path>
                <a:path w="40639" h="442595">
                  <a:moveTo>
                    <a:pt x="40576" y="371233"/>
                  </a:moveTo>
                  <a:lnTo>
                    <a:pt x="38620" y="365671"/>
                  </a:lnTo>
                  <a:lnTo>
                    <a:pt x="35801" y="364147"/>
                  </a:lnTo>
                  <a:lnTo>
                    <a:pt x="25628" y="366623"/>
                  </a:lnTo>
                  <a:lnTo>
                    <a:pt x="18745" y="370332"/>
                  </a:lnTo>
                  <a:lnTo>
                    <a:pt x="13601" y="375970"/>
                  </a:lnTo>
                  <a:lnTo>
                    <a:pt x="10274" y="379501"/>
                  </a:lnTo>
                  <a:lnTo>
                    <a:pt x="7594" y="383717"/>
                  </a:lnTo>
                  <a:lnTo>
                    <a:pt x="7162" y="384949"/>
                  </a:lnTo>
                  <a:lnTo>
                    <a:pt x="4775" y="391896"/>
                  </a:lnTo>
                  <a:lnTo>
                    <a:pt x="4025" y="394119"/>
                  </a:lnTo>
                  <a:lnTo>
                    <a:pt x="4927" y="400900"/>
                  </a:lnTo>
                  <a:lnTo>
                    <a:pt x="5562" y="406755"/>
                  </a:lnTo>
                  <a:lnTo>
                    <a:pt x="13728" y="441972"/>
                  </a:lnTo>
                  <a:lnTo>
                    <a:pt x="18656" y="440969"/>
                  </a:lnTo>
                  <a:lnTo>
                    <a:pt x="20281" y="438797"/>
                  </a:lnTo>
                  <a:lnTo>
                    <a:pt x="19405" y="428790"/>
                  </a:lnTo>
                  <a:lnTo>
                    <a:pt x="18821" y="421182"/>
                  </a:lnTo>
                  <a:lnTo>
                    <a:pt x="18376" y="413562"/>
                  </a:lnTo>
                  <a:lnTo>
                    <a:pt x="18135" y="406755"/>
                  </a:lnTo>
                  <a:lnTo>
                    <a:pt x="18110" y="398132"/>
                  </a:lnTo>
                  <a:lnTo>
                    <a:pt x="18364" y="393801"/>
                  </a:lnTo>
                  <a:lnTo>
                    <a:pt x="18745" y="392557"/>
                  </a:lnTo>
                  <a:lnTo>
                    <a:pt x="18859" y="392188"/>
                  </a:lnTo>
                  <a:lnTo>
                    <a:pt x="39065" y="374383"/>
                  </a:lnTo>
                  <a:lnTo>
                    <a:pt x="39598" y="373265"/>
                  </a:lnTo>
                  <a:lnTo>
                    <a:pt x="40576" y="371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70462" y="3047980"/>
              <a:ext cx="209347" cy="8941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4774" y="3616919"/>
              <a:ext cx="496318" cy="233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0288" y="3627523"/>
              <a:ext cx="419220" cy="2371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05909" y="3626392"/>
              <a:ext cx="319507" cy="1811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45201" y="3616657"/>
              <a:ext cx="169277" cy="1894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08402" y="3618860"/>
              <a:ext cx="380325" cy="16436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36997" y="3361616"/>
              <a:ext cx="195267" cy="20186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85912" y="3786027"/>
              <a:ext cx="956320" cy="1944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04730" y="728767"/>
              <a:ext cx="1232470" cy="6692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00337" y="1265661"/>
              <a:ext cx="129070" cy="18176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80664" y="1253808"/>
              <a:ext cx="365804" cy="2052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13183" y="1227213"/>
              <a:ext cx="358066" cy="2550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69815" y="4023665"/>
              <a:ext cx="784045" cy="48138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92016" y="1848597"/>
              <a:ext cx="2733917" cy="136938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21794" y="4321631"/>
              <a:ext cx="276458" cy="19943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2695" y="4354992"/>
              <a:ext cx="118780" cy="14956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19971" y="4302873"/>
              <a:ext cx="150821" cy="19250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99385" y="4858806"/>
              <a:ext cx="105142" cy="1129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2557" y="5571252"/>
              <a:ext cx="336397" cy="113157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2371" y="5512098"/>
              <a:ext cx="100964" cy="1857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08431" y="4777399"/>
              <a:ext cx="3191493" cy="66642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85710" y="5593841"/>
              <a:ext cx="24130" cy="88265"/>
            </a:xfrm>
            <a:custGeom>
              <a:avLst/>
              <a:gdLst/>
              <a:ahLst/>
              <a:cxnLst/>
              <a:rect l="l" t="t" r="r" b="b"/>
              <a:pathLst>
                <a:path w="24130" h="88264">
                  <a:moveTo>
                    <a:pt x="13081" y="2209"/>
                  </a:moveTo>
                  <a:lnTo>
                    <a:pt x="12344" y="1739"/>
                  </a:lnTo>
                  <a:lnTo>
                    <a:pt x="13081" y="2209"/>
                  </a:lnTo>
                  <a:close/>
                </a:path>
                <a:path w="24130" h="88264">
                  <a:moveTo>
                    <a:pt x="16776" y="16700"/>
                  </a:moveTo>
                  <a:lnTo>
                    <a:pt x="15430" y="11430"/>
                  </a:lnTo>
                  <a:lnTo>
                    <a:pt x="14617" y="8559"/>
                  </a:lnTo>
                  <a:lnTo>
                    <a:pt x="14909" y="10210"/>
                  </a:lnTo>
                  <a:lnTo>
                    <a:pt x="14566" y="8382"/>
                  </a:lnTo>
                  <a:lnTo>
                    <a:pt x="14693" y="10528"/>
                  </a:lnTo>
                  <a:lnTo>
                    <a:pt x="14579" y="10693"/>
                  </a:lnTo>
                  <a:lnTo>
                    <a:pt x="14554" y="8331"/>
                  </a:lnTo>
                  <a:lnTo>
                    <a:pt x="14554" y="7454"/>
                  </a:lnTo>
                  <a:lnTo>
                    <a:pt x="14198" y="6197"/>
                  </a:lnTo>
                  <a:lnTo>
                    <a:pt x="13893" y="5168"/>
                  </a:lnTo>
                  <a:lnTo>
                    <a:pt x="13830" y="4889"/>
                  </a:lnTo>
                  <a:lnTo>
                    <a:pt x="13296" y="2349"/>
                  </a:lnTo>
                  <a:lnTo>
                    <a:pt x="13081" y="2209"/>
                  </a:lnTo>
                  <a:lnTo>
                    <a:pt x="12077" y="1600"/>
                  </a:lnTo>
                  <a:lnTo>
                    <a:pt x="12344" y="1739"/>
                  </a:lnTo>
                  <a:lnTo>
                    <a:pt x="9702" y="12"/>
                  </a:lnTo>
                  <a:lnTo>
                    <a:pt x="9385" y="88"/>
                  </a:lnTo>
                  <a:lnTo>
                    <a:pt x="9245" y="0"/>
                  </a:lnTo>
                  <a:lnTo>
                    <a:pt x="8166" y="304"/>
                  </a:lnTo>
                  <a:lnTo>
                    <a:pt x="7632" y="215"/>
                  </a:lnTo>
                  <a:lnTo>
                    <a:pt x="4749" y="876"/>
                  </a:lnTo>
                  <a:lnTo>
                    <a:pt x="4102" y="1206"/>
                  </a:lnTo>
                  <a:lnTo>
                    <a:pt x="2374" y="1574"/>
                  </a:lnTo>
                  <a:lnTo>
                    <a:pt x="952" y="3771"/>
                  </a:lnTo>
                  <a:lnTo>
                    <a:pt x="952" y="9474"/>
                  </a:lnTo>
                  <a:lnTo>
                    <a:pt x="266" y="6248"/>
                  </a:lnTo>
                  <a:lnTo>
                    <a:pt x="228" y="6413"/>
                  </a:lnTo>
                  <a:lnTo>
                    <a:pt x="254" y="6197"/>
                  </a:lnTo>
                  <a:lnTo>
                    <a:pt x="304" y="6413"/>
                  </a:lnTo>
                  <a:lnTo>
                    <a:pt x="952" y="9474"/>
                  </a:lnTo>
                  <a:lnTo>
                    <a:pt x="952" y="3771"/>
                  </a:lnTo>
                  <a:lnTo>
                    <a:pt x="38" y="5168"/>
                  </a:lnTo>
                  <a:lnTo>
                    <a:pt x="76" y="5346"/>
                  </a:lnTo>
                  <a:lnTo>
                    <a:pt x="190" y="5168"/>
                  </a:lnTo>
                  <a:lnTo>
                    <a:pt x="101" y="5473"/>
                  </a:lnTo>
                  <a:lnTo>
                    <a:pt x="76" y="5346"/>
                  </a:lnTo>
                  <a:lnTo>
                    <a:pt x="0" y="5473"/>
                  </a:lnTo>
                  <a:lnTo>
                    <a:pt x="673" y="8890"/>
                  </a:lnTo>
                  <a:lnTo>
                    <a:pt x="1333" y="12636"/>
                  </a:lnTo>
                  <a:lnTo>
                    <a:pt x="2184" y="13220"/>
                  </a:lnTo>
                  <a:lnTo>
                    <a:pt x="3721" y="16979"/>
                  </a:lnTo>
                  <a:lnTo>
                    <a:pt x="7340" y="25476"/>
                  </a:lnTo>
                  <a:lnTo>
                    <a:pt x="10134" y="26606"/>
                  </a:lnTo>
                  <a:lnTo>
                    <a:pt x="14401" y="24777"/>
                  </a:lnTo>
                  <a:lnTo>
                    <a:pt x="15557" y="22898"/>
                  </a:lnTo>
                  <a:lnTo>
                    <a:pt x="15506" y="22148"/>
                  </a:lnTo>
                  <a:lnTo>
                    <a:pt x="15341" y="19558"/>
                  </a:lnTo>
                  <a:lnTo>
                    <a:pt x="15494" y="19481"/>
                  </a:lnTo>
                  <a:lnTo>
                    <a:pt x="16776" y="16700"/>
                  </a:lnTo>
                  <a:close/>
                </a:path>
                <a:path w="24130" h="88264">
                  <a:moveTo>
                    <a:pt x="23888" y="81775"/>
                  </a:moveTo>
                  <a:lnTo>
                    <a:pt x="22326" y="72174"/>
                  </a:lnTo>
                  <a:lnTo>
                    <a:pt x="19761" y="70319"/>
                  </a:lnTo>
                  <a:lnTo>
                    <a:pt x="16662" y="70815"/>
                  </a:lnTo>
                  <a:lnTo>
                    <a:pt x="16294" y="70916"/>
                  </a:lnTo>
                  <a:lnTo>
                    <a:pt x="8877" y="73939"/>
                  </a:lnTo>
                  <a:lnTo>
                    <a:pt x="6985" y="78435"/>
                  </a:lnTo>
                  <a:lnTo>
                    <a:pt x="10198" y="86309"/>
                  </a:lnTo>
                  <a:lnTo>
                    <a:pt x="14681" y="88201"/>
                  </a:lnTo>
                  <a:lnTo>
                    <a:pt x="21945" y="85242"/>
                  </a:lnTo>
                  <a:lnTo>
                    <a:pt x="23888" y="81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74042" y="5533132"/>
              <a:ext cx="316170" cy="24800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14748" y="5637917"/>
              <a:ext cx="718750" cy="35093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611" y="5825668"/>
              <a:ext cx="357541" cy="4790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185101" y="5588441"/>
              <a:ext cx="414743" cy="26069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7743" y="5372260"/>
              <a:ext cx="213632" cy="32638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632787" y="5272287"/>
              <a:ext cx="912880" cy="70325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554103" y="5683069"/>
              <a:ext cx="243118" cy="20841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51025" y="5711385"/>
              <a:ext cx="275026" cy="14485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58559" y="5725281"/>
              <a:ext cx="339768" cy="24051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54582" y="6517449"/>
              <a:ext cx="31750" cy="97790"/>
            </a:xfrm>
            <a:custGeom>
              <a:avLst/>
              <a:gdLst/>
              <a:ahLst/>
              <a:cxnLst/>
              <a:rect l="l" t="t" r="r" b="b"/>
              <a:pathLst>
                <a:path w="31750" h="97790">
                  <a:moveTo>
                    <a:pt x="952" y="93205"/>
                  </a:moveTo>
                  <a:lnTo>
                    <a:pt x="749" y="92862"/>
                  </a:lnTo>
                  <a:lnTo>
                    <a:pt x="952" y="93205"/>
                  </a:lnTo>
                  <a:close/>
                </a:path>
                <a:path w="31750" h="97790">
                  <a:moveTo>
                    <a:pt x="5448" y="96189"/>
                  </a:moveTo>
                  <a:lnTo>
                    <a:pt x="2794" y="95275"/>
                  </a:lnTo>
                  <a:lnTo>
                    <a:pt x="3492" y="96075"/>
                  </a:lnTo>
                  <a:lnTo>
                    <a:pt x="5448" y="96189"/>
                  </a:lnTo>
                  <a:close/>
                </a:path>
                <a:path w="31750" h="97790">
                  <a:moveTo>
                    <a:pt x="29057" y="12865"/>
                  </a:moveTo>
                  <a:lnTo>
                    <a:pt x="28752" y="10604"/>
                  </a:lnTo>
                  <a:lnTo>
                    <a:pt x="25527" y="6426"/>
                  </a:lnTo>
                  <a:lnTo>
                    <a:pt x="23380" y="3860"/>
                  </a:lnTo>
                  <a:lnTo>
                    <a:pt x="16649" y="0"/>
                  </a:lnTo>
                  <a:lnTo>
                    <a:pt x="11468" y="952"/>
                  </a:lnTo>
                  <a:lnTo>
                    <a:pt x="8077" y="8153"/>
                  </a:lnTo>
                  <a:lnTo>
                    <a:pt x="8496" y="11480"/>
                  </a:lnTo>
                  <a:lnTo>
                    <a:pt x="9791" y="18008"/>
                  </a:lnTo>
                  <a:lnTo>
                    <a:pt x="10820" y="21323"/>
                  </a:lnTo>
                  <a:lnTo>
                    <a:pt x="12763" y="27152"/>
                  </a:lnTo>
                  <a:lnTo>
                    <a:pt x="15443" y="28486"/>
                  </a:lnTo>
                  <a:lnTo>
                    <a:pt x="20104" y="26936"/>
                  </a:lnTo>
                  <a:lnTo>
                    <a:pt x="21437" y="24726"/>
                  </a:lnTo>
                  <a:lnTo>
                    <a:pt x="20853" y="20967"/>
                  </a:lnTo>
                  <a:lnTo>
                    <a:pt x="20459" y="18008"/>
                  </a:lnTo>
                  <a:lnTo>
                    <a:pt x="23482" y="19278"/>
                  </a:lnTo>
                  <a:lnTo>
                    <a:pt x="26593" y="18008"/>
                  </a:lnTo>
                  <a:lnTo>
                    <a:pt x="26962" y="17856"/>
                  </a:lnTo>
                  <a:lnTo>
                    <a:pt x="29057" y="12865"/>
                  </a:lnTo>
                  <a:close/>
                </a:path>
                <a:path w="31750" h="97790">
                  <a:moveTo>
                    <a:pt x="31318" y="92798"/>
                  </a:moveTo>
                  <a:lnTo>
                    <a:pt x="13830" y="83578"/>
                  </a:lnTo>
                  <a:lnTo>
                    <a:pt x="8013" y="83223"/>
                  </a:lnTo>
                  <a:lnTo>
                    <a:pt x="10020" y="83604"/>
                  </a:lnTo>
                  <a:lnTo>
                    <a:pt x="7975" y="83223"/>
                  </a:lnTo>
                  <a:lnTo>
                    <a:pt x="7315" y="83096"/>
                  </a:lnTo>
                  <a:lnTo>
                    <a:pt x="4965" y="82638"/>
                  </a:lnTo>
                  <a:lnTo>
                    <a:pt x="4419" y="83007"/>
                  </a:lnTo>
                  <a:lnTo>
                    <a:pt x="4279" y="82994"/>
                  </a:lnTo>
                  <a:lnTo>
                    <a:pt x="3784" y="83439"/>
                  </a:lnTo>
                  <a:lnTo>
                    <a:pt x="1498" y="84988"/>
                  </a:lnTo>
                  <a:lnTo>
                    <a:pt x="1384" y="85559"/>
                  </a:lnTo>
                  <a:lnTo>
                    <a:pt x="1181" y="85750"/>
                  </a:lnTo>
                  <a:lnTo>
                    <a:pt x="1104" y="87071"/>
                  </a:lnTo>
                  <a:lnTo>
                    <a:pt x="1092" y="87210"/>
                  </a:lnTo>
                  <a:lnTo>
                    <a:pt x="990" y="87426"/>
                  </a:lnTo>
                  <a:lnTo>
                    <a:pt x="0" y="91554"/>
                  </a:lnTo>
                  <a:lnTo>
                    <a:pt x="749" y="92862"/>
                  </a:lnTo>
                  <a:lnTo>
                    <a:pt x="685" y="92684"/>
                  </a:lnTo>
                  <a:lnTo>
                    <a:pt x="952" y="89496"/>
                  </a:lnTo>
                  <a:lnTo>
                    <a:pt x="850" y="92964"/>
                  </a:lnTo>
                  <a:lnTo>
                    <a:pt x="762" y="92798"/>
                  </a:lnTo>
                  <a:lnTo>
                    <a:pt x="825" y="92976"/>
                  </a:lnTo>
                  <a:lnTo>
                    <a:pt x="952" y="93205"/>
                  </a:lnTo>
                  <a:lnTo>
                    <a:pt x="1917" y="94881"/>
                  </a:lnTo>
                  <a:lnTo>
                    <a:pt x="2057" y="95034"/>
                  </a:lnTo>
                  <a:lnTo>
                    <a:pt x="2794" y="95275"/>
                  </a:lnTo>
                  <a:lnTo>
                    <a:pt x="5092" y="96062"/>
                  </a:lnTo>
                  <a:lnTo>
                    <a:pt x="5448" y="96189"/>
                  </a:lnTo>
                  <a:lnTo>
                    <a:pt x="6591" y="96570"/>
                  </a:lnTo>
                  <a:lnTo>
                    <a:pt x="5448" y="96189"/>
                  </a:lnTo>
                  <a:lnTo>
                    <a:pt x="7188" y="96837"/>
                  </a:lnTo>
                  <a:lnTo>
                    <a:pt x="8597" y="96608"/>
                  </a:lnTo>
                  <a:lnTo>
                    <a:pt x="20091" y="97421"/>
                  </a:lnTo>
                  <a:lnTo>
                    <a:pt x="22098" y="95669"/>
                  </a:lnTo>
                  <a:lnTo>
                    <a:pt x="28968" y="95364"/>
                  </a:lnTo>
                  <a:lnTo>
                    <a:pt x="31318" y="92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98611" y="6467390"/>
              <a:ext cx="141372" cy="1485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13390" y="6496763"/>
              <a:ext cx="416622" cy="9779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029202" y="6452049"/>
              <a:ext cx="289049" cy="13685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00988" y="6431519"/>
              <a:ext cx="216169" cy="13427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700014" y="6420842"/>
              <a:ext cx="106320" cy="18430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067305" y="6448119"/>
              <a:ext cx="110653" cy="11771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271785" y="6388569"/>
              <a:ext cx="506261" cy="27928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75641" y="6424888"/>
              <a:ext cx="127619" cy="12874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00273" y="6450324"/>
              <a:ext cx="87487" cy="791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326784" y="6420125"/>
              <a:ext cx="459564" cy="11431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947601" y="6412770"/>
              <a:ext cx="487224" cy="17179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932930" y="6656341"/>
              <a:ext cx="635638" cy="1996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763354" y="6649686"/>
              <a:ext cx="801289" cy="12545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8332" y="2784392"/>
              <a:ext cx="1182168" cy="150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48679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Recall</a:t>
            </a:r>
            <a:r>
              <a:rPr sz="4400" spc="-45" dirty="0"/>
              <a:t> </a:t>
            </a:r>
            <a:r>
              <a:rPr sz="4400" spc="-5" dirty="0"/>
              <a:t>the</a:t>
            </a:r>
            <a:r>
              <a:rPr sz="4400" spc="-35" dirty="0"/>
              <a:t> </a:t>
            </a:r>
            <a:r>
              <a:rPr sz="4400" dirty="0"/>
              <a:t>Map</a:t>
            </a:r>
            <a:r>
              <a:rPr sz="4400" spc="-15" dirty="0"/>
              <a:t> </a:t>
            </a:r>
            <a:r>
              <a:rPr sz="4400" dirty="0"/>
              <a:t>ADT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7244" y="1631645"/>
            <a:ext cx="7586980" cy="4519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lr>
                <a:srgbClr val="40458C"/>
              </a:buClr>
              <a:buSzPct val="5909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BE2D00"/>
                </a:solidFill>
                <a:latin typeface="Tahoma"/>
                <a:cs typeface="Tahoma"/>
              </a:rPr>
              <a:t>find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(k):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if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map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has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an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entry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with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key</a:t>
            </a:r>
            <a:r>
              <a:rPr sz="2200" spc="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k,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its</a:t>
            </a:r>
            <a:endParaRPr sz="2200">
              <a:latin typeface="Tahoma"/>
              <a:cs typeface="Tahoma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associated</a:t>
            </a:r>
            <a:r>
              <a:rPr sz="2200" spc="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value;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 else,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 null</a:t>
            </a:r>
            <a:endParaRPr sz="2200">
              <a:latin typeface="Tahoma"/>
              <a:cs typeface="Tahoma"/>
            </a:endParaRPr>
          </a:p>
          <a:p>
            <a:pPr marL="354965" marR="5080" indent="-342900">
              <a:lnSpc>
                <a:spcPct val="100000"/>
              </a:lnSpc>
              <a:spcBef>
                <a:spcPts val="530"/>
              </a:spcBef>
              <a:buClr>
                <a:srgbClr val="40458C"/>
              </a:buClr>
              <a:buSzPct val="5909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BE2D00"/>
                </a:solidFill>
                <a:latin typeface="Tahoma"/>
                <a:cs typeface="Tahoma"/>
              </a:rPr>
              <a:t>put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(k,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v):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insert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entry</a:t>
            </a:r>
            <a:r>
              <a:rPr sz="2200" spc="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(k,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v) into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map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M;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if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key</a:t>
            </a:r>
            <a:r>
              <a:rPr sz="2200" spc="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k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not </a:t>
            </a:r>
            <a:r>
              <a:rPr sz="2200" spc="-67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already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M,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then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200" spc="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null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;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 else,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2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old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value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 associated</a:t>
            </a:r>
            <a:r>
              <a:rPr sz="2200" spc="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with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k</a:t>
            </a:r>
            <a:endParaRPr sz="2200">
              <a:latin typeface="Tahoma"/>
              <a:cs typeface="Tahoma"/>
            </a:endParaRPr>
          </a:p>
          <a:p>
            <a:pPr marL="354965" marR="142875" indent="-342900">
              <a:lnSpc>
                <a:spcPct val="100000"/>
              </a:lnSpc>
              <a:spcBef>
                <a:spcPts val="530"/>
              </a:spcBef>
              <a:buClr>
                <a:srgbClr val="40458C"/>
              </a:buClr>
              <a:buSzPct val="5909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BE2D00"/>
                </a:solidFill>
                <a:latin typeface="Tahoma"/>
                <a:cs typeface="Tahoma"/>
              </a:rPr>
              <a:t>erase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(k):</a:t>
            </a:r>
            <a:r>
              <a:rPr sz="22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if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2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map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has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an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entry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with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key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k,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remove</a:t>
            </a:r>
            <a:r>
              <a:rPr sz="2200" spc="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it </a:t>
            </a:r>
            <a:r>
              <a:rPr sz="2200" spc="-67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from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and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its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associated</a:t>
            </a:r>
            <a:r>
              <a:rPr sz="2200" spc="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value;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else,</a:t>
            </a:r>
            <a:r>
              <a:rPr sz="2200" spc="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null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58C"/>
              </a:buClr>
              <a:buFont typeface="Wingdings"/>
              <a:buChar char=""/>
            </a:pPr>
            <a:endParaRPr sz="305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buClr>
                <a:srgbClr val="40458C"/>
              </a:buClr>
              <a:buSzPct val="5909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BE2D00"/>
                </a:solidFill>
                <a:latin typeface="Tahoma"/>
                <a:cs typeface="Tahoma"/>
              </a:rPr>
              <a:t>size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(),</a:t>
            </a:r>
            <a:r>
              <a:rPr sz="22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BE2D00"/>
                </a:solidFill>
                <a:latin typeface="Tahoma"/>
                <a:cs typeface="Tahoma"/>
              </a:rPr>
              <a:t>empty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()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35"/>
              </a:spcBef>
              <a:buClr>
                <a:srgbClr val="40458C"/>
              </a:buClr>
              <a:buSzPct val="5909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BE2D00"/>
                </a:solidFill>
                <a:latin typeface="Tahoma"/>
                <a:cs typeface="Tahoma"/>
              </a:rPr>
              <a:t>entrySet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():</a:t>
            </a:r>
            <a:r>
              <a:rPr sz="2200" spc="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list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entries</a:t>
            </a:r>
            <a:r>
              <a:rPr sz="2200" spc="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25"/>
              </a:spcBef>
              <a:buClr>
                <a:srgbClr val="40458C"/>
              </a:buClr>
              <a:buSzPct val="5909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BE2D00"/>
                </a:solidFill>
                <a:latin typeface="Tahoma"/>
                <a:cs typeface="Tahoma"/>
              </a:rPr>
              <a:t>keySet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():</a:t>
            </a:r>
            <a:r>
              <a:rPr sz="2200" spc="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 a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list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keys</a:t>
            </a:r>
            <a:r>
              <a:rPr sz="2200" spc="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  <a:p>
            <a:pPr marL="354965" indent="-342900">
              <a:lnSpc>
                <a:spcPct val="100000"/>
              </a:lnSpc>
              <a:spcBef>
                <a:spcPts val="530"/>
              </a:spcBef>
              <a:buClr>
                <a:srgbClr val="40458C"/>
              </a:buClr>
              <a:buSzPct val="5909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BE2D00"/>
                </a:solidFill>
                <a:latin typeface="Tahoma"/>
                <a:cs typeface="Tahoma"/>
              </a:rPr>
              <a:t>values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():</a:t>
            </a:r>
            <a:r>
              <a:rPr sz="22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return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list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2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0458C"/>
                </a:solidFill>
                <a:latin typeface="Tahoma"/>
                <a:cs typeface="Tahoma"/>
              </a:rPr>
              <a:t>values</a:t>
            </a:r>
            <a:r>
              <a:rPr sz="22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2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0458C"/>
                </a:solidFill>
                <a:latin typeface="Tahoma"/>
                <a:cs typeface="Tahoma"/>
              </a:rPr>
              <a:t>M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370" y="2068518"/>
            <a:ext cx="252906" cy="2354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9663" y="2064630"/>
            <a:ext cx="636033" cy="3061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1576" y="2605739"/>
            <a:ext cx="637142" cy="565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45110"/>
            <a:ext cx="6169660" cy="15818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Hash</a:t>
            </a:r>
            <a:r>
              <a:rPr spc="-35" dirty="0"/>
              <a:t> </a:t>
            </a:r>
            <a:r>
              <a:rPr spc="-5" dirty="0"/>
              <a:t>Functions</a:t>
            </a:r>
            <a:r>
              <a:rPr spc="-35" dirty="0"/>
              <a:t> </a:t>
            </a:r>
            <a:r>
              <a:rPr spc="-5" dirty="0"/>
              <a:t>and </a:t>
            </a:r>
            <a:r>
              <a:rPr spc="-1235" dirty="0"/>
              <a:t> </a:t>
            </a:r>
            <a:r>
              <a:rPr spc="-5" dirty="0"/>
              <a:t>Hash</a:t>
            </a:r>
            <a:r>
              <a:rPr spc="-10" dirty="0"/>
              <a:t> </a:t>
            </a:r>
            <a:r>
              <a:rPr spc="-5" dirty="0"/>
              <a:t>Tables</a:t>
            </a:r>
          </a:p>
        </p:txBody>
      </p:sp>
      <p:sp>
        <p:nvSpPr>
          <p:cNvPr id="16" name="object 16"/>
          <p:cNvSpPr/>
          <p:nvPr/>
        </p:nvSpPr>
        <p:spPr>
          <a:xfrm>
            <a:off x="3313798" y="1817181"/>
            <a:ext cx="200025" cy="286385"/>
          </a:xfrm>
          <a:custGeom>
            <a:avLst/>
            <a:gdLst/>
            <a:ahLst/>
            <a:cxnLst/>
            <a:rect l="l" t="t" r="r" b="b"/>
            <a:pathLst>
              <a:path w="200025" h="286385">
                <a:moveTo>
                  <a:pt x="193214" y="213037"/>
                </a:moveTo>
                <a:lnTo>
                  <a:pt x="194776" y="217377"/>
                </a:lnTo>
                <a:lnTo>
                  <a:pt x="194422" y="222829"/>
                </a:lnTo>
                <a:lnTo>
                  <a:pt x="192153" y="229394"/>
                </a:lnTo>
                <a:lnTo>
                  <a:pt x="162689" y="254652"/>
                </a:lnTo>
                <a:lnTo>
                  <a:pt x="152664" y="254902"/>
                </a:lnTo>
                <a:lnTo>
                  <a:pt x="145028" y="254839"/>
                </a:lnTo>
                <a:lnTo>
                  <a:pt x="105528" y="247763"/>
                </a:lnTo>
                <a:lnTo>
                  <a:pt x="70442" y="227206"/>
                </a:lnTo>
                <a:lnTo>
                  <a:pt x="44025" y="191945"/>
                </a:lnTo>
                <a:lnTo>
                  <a:pt x="33026" y="151289"/>
                </a:lnTo>
                <a:lnTo>
                  <a:pt x="29617" y="106744"/>
                </a:lnTo>
                <a:lnTo>
                  <a:pt x="29646" y="98282"/>
                </a:lnTo>
                <a:lnTo>
                  <a:pt x="42031" y="66168"/>
                </a:lnTo>
                <a:lnTo>
                  <a:pt x="46033" y="60935"/>
                </a:lnTo>
                <a:lnTo>
                  <a:pt x="51019" y="55957"/>
                </a:lnTo>
                <a:lnTo>
                  <a:pt x="56987" y="51235"/>
                </a:lnTo>
                <a:lnTo>
                  <a:pt x="62955" y="46513"/>
                </a:lnTo>
                <a:lnTo>
                  <a:pt x="67736" y="43602"/>
                </a:lnTo>
                <a:lnTo>
                  <a:pt x="71332" y="42502"/>
                </a:lnTo>
                <a:lnTo>
                  <a:pt x="74926" y="41402"/>
                </a:lnTo>
                <a:lnTo>
                  <a:pt x="80239" y="40888"/>
                </a:lnTo>
                <a:lnTo>
                  <a:pt x="87268" y="40958"/>
                </a:lnTo>
                <a:lnTo>
                  <a:pt x="94297" y="41028"/>
                </a:lnTo>
                <a:lnTo>
                  <a:pt x="100108" y="43467"/>
                </a:lnTo>
                <a:lnTo>
                  <a:pt x="104700" y="48274"/>
                </a:lnTo>
                <a:lnTo>
                  <a:pt x="109293" y="53080"/>
                </a:lnTo>
                <a:lnTo>
                  <a:pt x="119632" y="93777"/>
                </a:lnTo>
                <a:lnTo>
                  <a:pt x="120121" y="106119"/>
                </a:lnTo>
                <a:lnTo>
                  <a:pt x="119953" y="119095"/>
                </a:lnTo>
                <a:lnTo>
                  <a:pt x="111010" y="165270"/>
                </a:lnTo>
                <a:lnTo>
                  <a:pt x="95212" y="203447"/>
                </a:lnTo>
                <a:lnTo>
                  <a:pt x="67691" y="239035"/>
                </a:lnTo>
                <a:lnTo>
                  <a:pt x="44261" y="248812"/>
                </a:lnTo>
                <a:lnTo>
                  <a:pt x="39691" y="248428"/>
                </a:lnTo>
                <a:lnTo>
                  <a:pt x="35121" y="248044"/>
                </a:lnTo>
                <a:lnTo>
                  <a:pt x="31804" y="245530"/>
                </a:lnTo>
                <a:lnTo>
                  <a:pt x="29740" y="240886"/>
                </a:lnTo>
                <a:lnTo>
                  <a:pt x="27677" y="236243"/>
                </a:lnTo>
                <a:lnTo>
                  <a:pt x="21945" y="193766"/>
                </a:lnTo>
                <a:lnTo>
                  <a:pt x="21757" y="186666"/>
                </a:lnTo>
                <a:lnTo>
                  <a:pt x="21978" y="179730"/>
                </a:lnTo>
                <a:lnTo>
                  <a:pt x="33510" y="139908"/>
                </a:lnTo>
                <a:lnTo>
                  <a:pt x="62886" y="106451"/>
                </a:lnTo>
                <a:lnTo>
                  <a:pt x="98061" y="85737"/>
                </a:lnTo>
                <a:lnTo>
                  <a:pt x="143418" y="77654"/>
                </a:lnTo>
                <a:lnTo>
                  <a:pt x="153469" y="77905"/>
                </a:lnTo>
                <a:lnTo>
                  <a:pt x="188168" y="93753"/>
                </a:lnTo>
                <a:lnTo>
                  <a:pt x="192874" y="98755"/>
                </a:lnTo>
                <a:lnTo>
                  <a:pt x="199434" y="128800"/>
                </a:lnTo>
                <a:lnTo>
                  <a:pt x="199580" y="137768"/>
                </a:lnTo>
                <a:lnTo>
                  <a:pt x="189159" y="179915"/>
                </a:lnTo>
                <a:lnTo>
                  <a:pt x="163922" y="215535"/>
                </a:lnTo>
                <a:lnTo>
                  <a:pt x="130387" y="239188"/>
                </a:lnTo>
                <a:lnTo>
                  <a:pt x="88547" y="249654"/>
                </a:lnTo>
                <a:lnTo>
                  <a:pt x="76502" y="250438"/>
                </a:lnTo>
                <a:lnTo>
                  <a:pt x="72054" y="250490"/>
                </a:lnTo>
                <a:lnTo>
                  <a:pt x="66923" y="249523"/>
                </a:lnTo>
                <a:lnTo>
                  <a:pt x="61110" y="247540"/>
                </a:lnTo>
                <a:lnTo>
                  <a:pt x="55296" y="245557"/>
                </a:lnTo>
                <a:lnTo>
                  <a:pt x="29282" y="208475"/>
                </a:lnTo>
                <a:lnTo>
                  <a:pt x="20220" y="167652"/>
                </a:lnTo>
                <a:lnTo>
                  <a:pt x="18129" y="124904"/>
                </a:lnTo>
                <a:lnTo>
                  <a:pt x="18102" y="117538"/>
                </a:lnTo>
                <a:lnTo>
                  <a:pt x="18934" y="110485"/>
                </a:lnTo>
                <a:lnTo>
                  <a:pt x="32351" y="72340"/>
                </a:lnTo>
                <a:lnTo>
                  <a:pt x="54580" y="37369"/>
                </a:lnTo>
                <a:lnTo>
                  <a:pt x="87180" y="8485"/>
                </a:lnTo>
                <a:lnTo>
                  <a:pt x="127989" y="0"/>
                </a:lnTo>
                <a:lnTo>
                  <a:pt x="134272" y="616"/>
                </a:lnTo>
                <a:lnTo>
                  <a:pt x="164911" y="25306"/>
                </a:lnTo>
                <a:lnTo>
                  <a:pt x="168103" y="30228"/>
                </a:lnTo>
                <a:lnTo>
                  <a:pt x="182662" y="67643"/>
                </a:lnTo>
                <a:lnTo>
                  <a:pt x="188322" y="109124"/>
                </a:lnTo>
                <a:lnTo>
                  <a:pt x="188414" y="117271"/>
                </a:lnTo>
                <a:lnTo>
                  <a:pt x="188305" y="125324"/>
                </a:lnTo>
                <a:lnTo>
                  <a:pt x="182268" y="169837"/>
                </a:lnTo>
                <a:lnTo>
                  <a:pt x="169748" y="211674"/>
                </a:lnTo>
                <a:lnTo>
                  <a:pt x="152577" y="246916"/>
                </a:lnTo>
                <a:lnTo>
                  <a:pt x="121301" y="271614"/>
                </a:lnTo>
                <a:lnTo>
                  <a:pt x="76811" y="283768"/>
                </a:lnTo>
                <a:lnTo>
                  <a:pt x="45327" y="285921"/>
                </a:lnTo>
                <a:lnTo>
                  <a:pt x="34404" y="285809"/>
                </a:lnTo>
                <a:lnTo>
                  <a:pt x="3463" y="270607"/>
                </a:lnTo>
                <a:lnTo>
                  <a:pt x="1411" y="266156"/>
                </a:lnTo>
                <a:lnTo>
                  <a:pt x="256" y="260487"/>
                </a:lnTo>
                <a:lnTo>
                  <a:pt x="0" y="253601"/>
                </a:lnTo>
                <a:lnTo>
                  <a:pt x="183" y="248151"/>
                </a:lnTo>
                <a:lnTo>
                  <a:pt x="16733" y="204512"/>
                </a:lnTo>
                <a:lnTo>
                  <a:pt x="40896" y="169389"/>
                </a:lnTo>
                <a:lnTo>
                  <a:pt x="70383" y="144969"/>
                </a:lnTo>
                <a:lnTo>
                  <a:pt x="101556" y="126064"/>
                </a:lnTo>
                <a:lnTo>
                  <a:pt x="122611" y="114170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09448" y="2239528"/>
            <a:ext cx="1066800" cy="179705"/>
          </a:xfrm>
          <a:custGeom>
            <a:avLst/>
            <a:gdLst/>
            <a:ahLst/>
            <a:cxnLst/>
            <a:rect l="l" t="t" r="r" b="b"/>
            <a:pathLst>
              <a:path w="1066800" h="179705">
                <a:moveTo>
                  <a:pt x="884574" y="171838"/>
                </a:moveTo>
                <a:lnTo>
                  <a:pt x="849501" y="147954"/>
                </a:lnTo>
                <a:lnTo>
                  <a:pt x="810144" y="139330"/>
                </a:lnTo>
                <a:lnTo>
                  <a:pt x="758846" y="138119"/>
                </a:lnTo>
                <a:lnTo>
                  <a:pt x="744584" y="138128"/>
                </a:lnTo>
                <a:lnTo>
                  <a:pt x="698506" y="141013"/>
                </a:lnTo>
                <a:lnTo>
                  <a:pt x="688648" y="142183"/>
                </a:lnTo>
                <a:lnTo>
                  <a:pt x="648793" y="145800"/>
                </a:lnTo>
                <a:lnTo>
                  <a:pt x="591811" y="148322"/>
                </a:lnTo>
                <a:lnTo>
                  <a:pt x="546164" y="148766"/>
                </a:lnTo>
                <a:lnTo>
                  <a:pt x="527210" y="148765"/>
                </a:lnTo>
                <a:lnTo>
                  <a:pt x="487848" y="147855"/>
                </a:lnTo>
                <a:lnTo>
                  <a:pt x="429846" y="143677"/>
                </a:lnTo>
                <a:lnTo>
                  <a:pt x="405691" y="141761"/>
                </a:lnTo>
                <a:lnTo>
                  <a:pt x="361465" y="138674"/>
                </a:lnTo>
                <a:lnTo>
                  <a:pt x="322797" y="136542"/>
                </a:lnTo>
                <a:lnTo>
                  <a:pt x="276546" y="134725"/>
                </a:lnTo>
                <a:lnTo>
                  <a:pt x="229262" y="134045"/>
                </a:lnTo>
                <a:lnTo>
                  <a:pt x="209863" y="133969"/>
                </a:lnTo>
                <a:lnTo>
                  <a:pt x="190435" y="133813"/>
                </a:lnTo>
                <a:lnTo>
                  <a:pt x="142729" y="131920"/>
                </a:lnTo>
                <a:lnTo>
                  <a:pt x="101320" y="124568"/>
                </a:lnTo>
                <a:lnTo>
                  <a:pt x="61802" y="103450"/>
                </a:lnTo>
                <a:lnTo>
                  <a:pt x="29899" y="78414"/>
                </a:lnTo>
                <a:lnTo>
                  <a:pt x="3011" y="47702"/>
                </a:lnTo>
                <a:lnTo>
                  <a:pt x="0" y="41968"/>
                </a:lnTo>
                <a:lnTo>
                  <a:pt x="38206" y="27202"/>
                </a:lnTo>
                <a:lnTo>
                  <a:pt x="77357" y="18710"/>
                </a:lnTo>
                <a:lnTo>
                  <a:pt x="118282" y="12563"/>
                </a:lnTo>
                <a:lnTo>
                  <a:pt x="157485" y="9070"/>
                </a:lnTo>
                <a:lnTo>
                  <a:pt x="214796" y="7648"/>
                </a:lnTo>
                <a:lnTo>
                  <a:pt x="300389" y="7311"/>
                </a:lnTo>
                <a:lnTo>
                  <a:pt x="352577" y="7432"/>
                </a:lnTo>
                <a:lnTo>
                  <a:pt x="403194" y="7905"/>
                </a:lnTo>
                <a:lnTo>
                  <a:pt x="452240" y="8733"/>
                </a:lnTo>
                <a:lnTo>
                  <a:pt x="499715" y="9913"/>
                </a:lnTo>
                <a:lnTo>
                  <a:pt x="543165" y="11103"/>
                </a:lnTo>
                <a:lnTo>
                  <a:pt x="580134" y="11959"/>
                </a:lnTo>
                <a:lnTo>
                  <a:pt x="610624" y="12481"/>
                </a:lnTo>
                <a:lnTo>
                  <a:pt x="634635" y="12669"/>
                </a:lnTo>
                <a:lnTo>
                  <a:pt x="655335" y="12437"/>
                </a:lnTo>
                <a:lnTo>
                  <a:pt x="675894" y="11695"/>
                </a:lnTo>
                <a:lnTo>
                  <a:pt x="696314" y="10444"/>
                </a:lnTo>
                <a:lnTo>
                  <a:pt x="716592" y="8685"/>
                </a:lnTo>
                <a:lnTo>
                  <a:pt x="735912" y="6799"/>
                </a:lnTo>
                <a:lnTo>
                  <a:pt x="753456" y="5171"/>
                </a:lnTo>
                <a:lnTo>
                  <a:pt x="797111" y="1789"/>
                </a:lnTo>
                <a:lnTo>
                  <a:pt x="848324" y="177"/>
                </a:lnTo>
                <a:lnTo>
                  <a:pt x="866585" y="0"/>
                </a:lnTo>
                <a:lnTo>
                  <a:pt x="882464" y="4"/>
                </a:lnTo>
                <a:lnTo>
                  <a:pt x="930065" y="3041"/>
                </a:lnTo>
                <a:lnTo>
                  <a:pt x="975594" y="12146"/>
                </a:lnTo>
                <a:lnTo>
                  <a:pt x="991982" y="15503"/>
                </a:lnTo>
                <a:lnTo>
                  <a:pt x="1008493" y="18710"/>
                </a:lnTo>
                <a:lnTo>
                  <a:pt x="1025127" y="21769"/>
                </a:lnTo>
                <a:lnTo>
                  <a:pt x="1040031" y="24532"/>
                </a:lnTo>
                <a:lnTo>
                  <a:pt x="1051351" y="26853"/>
                </a:lnTo>
                <a:lnTo>
                  <a:pt x="1059088" y="28731"/>
                </a:lnTo>
                <a:lnTo>
                  <a:pt x="1063240" y="30168"/>
                </a:lnTo>
                <a:lnTo>
                  <a:pt x="1066387" y="31789"/>
                </a:lnTo>
                <a:lnTo>
                  <a:pt x="1065997" y="34532"/>
                </a:lnTo>
                <a:lnTo>
                  <a:pt x="1062067" y="38399"/>
                </a:lnTo>
                <a:lnTo>
                  <a:pt x="1058138" y="42265"/>
                </a:lnTo>
                <a:lnTo>
                  <a:pt x="1018268" y="64808"/>
                </a:lnTo>
                <a:lnTo>
                  <a:pt x="969599" y="87834"/>
                </a:lnTo>
                <a:lnTo>
                  <a:pt x="920420" y="109959"/>
                </a:lnTo>
                <a:lnTo>
                  <a:pt x="872962" y="130095"/>
                </a:lnTo>
                <a:lnTo>
                  <a:pt x="833958" y="144947"/>
                </a:lnTo>
                <a:lnTo>
                  <a:pt x="789489" y="159294"/>
                </a:lnTo>
                <a:lnTo>
                  <a:pt x="758471" y="168692"/>
                </a:lnTo>
                <a:lnTo>
                  <a:pt x="721597" y="179572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1250" y="3004317"/>
            <a:ext cx="1154481" cy="26630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1378" y="2967798"/>
            <a:ext cx="82262" cy="12946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8470" y="2986443"/>
            <a:ext cx="110959" cy="918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5555" y="2865401"/>
            <a:ext cx="222645" cy="23447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33386" y="2844562"/>
            <a:ext cx="293533" cy="22204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64314" y="2756340"/>
            <a:ext cx="569906" cy="30212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0561" y="2707022"/>
            <a:ext cx="302036" cy="19250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5542352" y="3943006"/>
            <a:ext cx="1606550" cy="0"/>
          </a:xfrm>
          <a:custGeom>
            <a:avLst/>
            <a:gdLst/>
            <a:ahLst/>
            <a:cxnLst/>
            <a:rect l="l" t="t" r="r" b="b"/>
            <a:pathLst>
              <a:path w="1606550">
                <a:moveTo>
                  <a:pt x="0" y="0"/>
                </a:moveTo>
                <a:lnTo>
                  <a:pt x="0" y="0"/>
                </a:lnTo>
                <a:lnTo>
                  <a:pt x="1589441" y="0"/>
                </a:lnTo>
                <a:lnTo>
                  <a:pt x="1606171" y="0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483774" y="1814715"/>
            <a:ext cx="2550795" cy="243840"/>
            <a:chOff x="4483774" y="1814715"/>
            <a:chExt cx="2550795" cy="243840"/>
          </a:xfrm>
        </p:grpSpPr>
        <p:sp>
          <p:nvSpPr>
            <p:cNvPr id="27" name="object 27"/>
            <p:cNvSpPr/>
            <p:nvPr/>
          </p:nvSpPr>
          <p:spPr>
            <a:xfrm>
              <a:off x="4483774" y="1897842"/>
              <a:ext cx="2550795" cy="77470"/>
            </a:xfrm>
            <a:custGeom>
              <a:avLst/>
              <a:gdLst/>
              <a:ahLst/>
              <a:cxnLst/>
              <a:rect l="l" t="t" r="r" b="b"/>
              <a:pathLst>
                <a:path w="2550795" h="77469">
                  <a:moveTo>
                    <a:pt x="0" y="74106"/>
                  </a:moveTo>
                  <a:lnTo>
                    <a:pt x="0" y="74106"/>
                  </a:lnTo>
                  <a:lnTo>
                    <a:pt x="2120448" y="74106"/>
                  </a:lnTo>
                  <a:lnTo>
                    <a:pt x="2137687" y="74106"/>
                  </a:lnTo>
                </a:path>
                <a:path w="2550795" h="77469">
                  <a:moveTo>
                    <a:pt x="2126280" y="0"/>
                  </a:moveTo>
                  <a:lnTo>
                    <a:pt x="2118179" y="5169"/>
                  </a:lnTo>
                  <a:lnTo>
                    <a:pt x="2114594" y="9401"/>
                  </a:lnTo>
                  <a:lnTo>
                    <a:pt x="2115526" y="12694"/>
                  </a:lnTo>
                </a:path>
                <a:path w="2550795" h="77469">
                  <a:moveTo>
                    <a:pt x="2103925" y="76968"/>
                  </a:moveTo>
                  <a:lnTo>
                    <a:pt x="2103925" y="76968"/>
                  </a:lnTo>
                  <a:lnTo>
                    <a:pt x="2534644" y="76968"/>
                  </a:lnTo>
                  <a:lnTo>
                    <a:pt x="2550595" y="76968"/>
                  </a:lnTo>
                </a:path>
              </a:pathLst>
            </a:custGeom>
            <a:ln w="16625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7658" y="1855614"/>
              <a:ext cx="89477" cy="134725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87538" y="1979211"/>
            <a:ext cx="432987" cy="16002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3479" y="2433064"/>
            <a:ext cx="1322407" cy="1625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47132" y="1755775"/>
            <a:ext cx="7776845" cy="497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BE2D00"/>
                </a:solidFill>
                <a:latin typeface="Tahoma"/>
                <a:cs typeface="Tahoma"/>
              </a:rPr>
              <a:t>hash </a:t>
            </a:r>
            <a:r>
              <a:rPr sz="2400" spc="-5" dirty="0">
                <a:solidFill>
                  <a:srgbClr val="BE2D00"/>
                </a:solidFill>
                <a:latin typeface="Tahoma"/>
                <a:cs typeface="Tahoma"/>
              </a:rPr>
              <a:t>function</a:t>
            </a:r>
            <a:r>
              <a:rPr sz="2400" spc="-30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b="1" i="1" spc="15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maps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keys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 of a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given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type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to</a:t>
            </a:r>
            <a:endParaRPr sz="2400" dirty="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integers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fixed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interval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[0,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</a:t>
            </a:r>
            <a:r>
              <a:rPr sz="24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1]</a:t>
            </a:r>
            <a:endParaRPr sz="2400" dirty="0">
              <a:latin typeface="Times New Roman"/>
              <a:cs typeface="Times New Roman"/>
            </a:endParaRPr>
          </a:p>
          <a:p>
            <a:pPr marL="355600" indent="-343535">
              <a:lnSpc>
                <a:spcPts val="2850"/>
              </a:lnSpc>
              <a:spcBef>
                <a:spcPts val="635"/>
              </a:spcBef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Example:</a:t>
            </a:r>
            <a:endParaRPr sz="2400" dirty="0">
              <a:latin typeface="Verdana"/>
              <a:cs typeface="Verdana"/>
            </a:endParaRPr>
          </a:p>
          <a:p>
            <a:pPr marL="927100">
              <a:lnSpc>
                <a:spcPts val="2850"/>
              </a:lnSpc>
            </a:pP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4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400" spc="-2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r>
              <a:rPr sz="2400" b="1" i="1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58C"/>
                </a:solidFill>
                <a:latin typeface="Times New Roman"/>
                <a:cs typeface="Times New Roman"/>
              </a:rPr>
              <a:t>mod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endParaRPr sz="240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is</a:t>
            </a:r>
            <a:r>
              <a:rPr sz="2400" dirty="0">
                <a:solidFill>
                  <a:srgbClr val="40458C"/>
                </a:solidFill>
                <a:latin typeface="Verdana"/>
                <a:cs typeface="Verdana"/>
              </a:rPr>
              <a:t> a hash</a:t>
            </a:r>
            <a:r>
              <a:rPr sz="2400" spc="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function</a:t>
            </a:r>
            <a:r>
              <a:rPr sz="2400" spc="4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for</a:t>
            </a:r>
            <a:r>
              <a:rPr sz="2400" spc="2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integer</a:t>
            </a:r>
            <a:r>
              <a:rPr sz="2400" spc="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keys</a:t>
            </a:r>
            <a:endParaRPr sz="2400" dirty="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520"/>
              </a:spcBef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The integer</a:t>
            </a:r>
            <a:r>
              <a:rPr sz="2400" spc="2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400" spc="24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is</a:t>
            </a:r>
            <a:r>
              <a:rPr sz="2400" spc="1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40458C"/>
                </a:solidFill>
                <a:latin typeface="Verdana"/>
                <a:cs typeface="Verdana"/>
              </a:rPr>
              <a:t>called</a:t>
            </a:r>
            <a:r>
              <a:rPr sz="2400" spc="3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the</a:t>
            </a:r>
            <a:r>
              <a:rPr sz="240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BE2D00"/>
                </a:solidFill>
                <a:latin typeface="Verdana"/>
                <a:cs typeface="Verdana"/>
              </a:rPr>
              <a:t>hash</a:t>
            </a:r>
            <a:r>
              <a:rPr sz="2400" spc="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BE2D00"/>
                </a:solidFill>
                <a:latin typeface="Verdana"/>
                <a:cs typeface="Verdana"/>
              </a:rPr>
              <a:t>value</a:t>
            </a:r>
            <a:r>
              <a:rPr sz="2400" spc="3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40458C"/>
                </a:solidFill>
                <a:latin typeface="Verdana"/>
                <a:cs typeface="Verdana"/>
              </a:rPr>
              <a:t>of</a:t>
            </a:r>
            <a:r>
              <a:rPr sz="2400" spc="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40458C"/>
                </a:solidFill>
                <a:latin typeface="Verdana"/>
                <a:cs typeface="Verdana"/>
              </a:rPr>
              <a:t>key</a:t>
            </a:r>
            <a:r>
              <a:rPr sz="2400" spc="1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endParaRPr sz="24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425"/>
              </a:spcBef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40458C"/>
                </a:solidFill>
                <a:latin typeface="Verdana"/>
                <a:cs typeface="Verdana"/>
              </a:rPr>
              <a:t>A</a:t>
            </a:r>
            <a:r>
              <a:rPr sz="2400" spc="-1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BE2D00"/>
                </a:solidFill>
                <a:latin typeface="Verdana"/>
                <a:cs typeface="Verdana"/>
              </a:rPr>
              <a:t>hash</a:t>
            </a:r>
            <a:r>
              <a:rPr sz="2400" spc="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BE2D00"/>
                </a:solidFill>
                <a:latin typeface="Verdana"/>
                <a:cs typeface="Verdana"/>
              </a:rPr>
              <a:t>table</a:t>
            </a:r>
            <a:r>
              <a:rPr sz="2400" spc="1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for</a:t>
            </a:r>
            <a:r>
              <a:rPr sz="2400" spc="1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40458C"/>
                </a:solidFill>
                <a:latin typeface="Verdana"/>
                <a:cs typeface="Verdana"/>
              </a:rPr>
              <a:t>a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 given</a:t>
            </a:r>
            <a:r>
              <a:rPr sz="2400" spc="15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40458C"/>
                </a:solidFill>
                <a:latin typeface="Verdana"/>
                <a:cs typeface="Verdana"/>
              </a:rPr>
              <a:t>key 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type</a:t>
            </a:r>
            <a:r>
              <a:rPr sz="2400" spc="1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consists</a:t>
            </a:r>
            <a:r>
              <a:rPr sz="2400" spc="3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40458C"/>
                </a:solidFill>
                <a:latin typeface="Verdana"/>
                <a:cs typeface="Verdana"/>
              </a:rPr>
              <a:t>of</a:t>
            </a:r>
            <a:endParaRPr sz="2400" dirty="0">
              <a:latin typeface="Verdana"/>
              <a:cs typeface="Verdana"/>
            </a:endParaRPr>
          </a:p>
          <a:p>
            <a:pPr marL="756285" lvl="1" indent="-287020">
              <a:lnSpc>
                <a:spcPct val="100000"/>
              </a:lnSpc>
              <a:spcBef>
                <a:spcPts val="515"/>
              </a:spcBef>
              <a:buSzPct val="6041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40458C"/>
                </a:solidFill>
                <a:latin typeface="Verdana"/>
                <a:cs typeface="Verdana"/>
              </a:rPr>
              <a:t>Hash</a:t>
            </a:r>
            <a:r>
              <a:rPr sz="2400" spc="-3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40458C"/>
                </a:solidFill>
                <a:latin typeface="Verdana"/>
                <a:cs typeface="Verdana"/>
              </a:rPr>
              <a:t>function</a:t>
            </a:r>
            <a:r>
              <a:rPr sz="2400" spc="10" dirty="0">
                <a:solidFill>
                  <a:srgbClr val="40458C"/>
                </a:solidFill>
                <a:latin typeface="Verdana"/>
                <a:cs typeface="Verdana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SzPct val="6041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Array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(called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table)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size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endParaRPr sz="2400" dirty="0">
              <a:latin typeface="Times New Roman"/>
              <a:cs typeface="Times New Roman"/>
            </a:endParaRPr>
          </a:p>
          <a:p>
            <a:pPr marL="355600" marR="103505" indent="-343535">
              <a:lnSpc>
                <a:spcPts val="2820"/>
              </a:lnSpc>
              <a:spcBef>
                <a:spcPts val="780"/>
              </a:spcBef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When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implementing</a:t>
            </a:r>
            <a:r>
              <a:rPr sz="2400" spc="-4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map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with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hash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table,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goal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to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store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item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,</a:t>
            </a:r>
            <a:r>
              <a:rPr sz="24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400" spc="14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at</a:t>
            </a:r>
            <a:r>
              <a:rPr sz="24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index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i</a:t>
            </a:r>
            <a:r>
              <a:rPr sz="2400" b="1" i="1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k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R="166370" algn="r">
              <a:lnSpc>
                <a:spcPct val="100000"/>
              </a:lnSpc>
              <a:spcBef>
                <a:spcPts val="1250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3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21132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Ex</a:t>
            </a:r>
            <a:r>
              <a:rPr sz="4400" spc="10" dirty="0"/>
              <a:t>a</a:t>
            </a:r>
            <a:r>
              <a:rPr sz="4400" dirty="0"/>
              <a:t>mple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764540" y="1860245"/>
            <a:ext cx="4167504" cy="338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We</a:t>
            </a:r>
            <a:r>
              <a:rPr sz="2400" spc="5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design</a:t>
            </a:r>
            <a:r>
              <a:rPr sz="2400" spc="4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400" spc="6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hash</a:t>
            </a:r>
            <a:r>
              <a:rPr sz="2400" spc="6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table</a:t>
            </a:r>
            <a:r>
              <a:rPr sz="2400" spc="5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for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 a map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storing entries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as </a:t>
            </a:r>
            <a:r>
              <a:rPr sz="24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(SSN, Name), where SSN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(social security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number) is a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nine-digit</a:t>
            </a:r>
            <a:r>
              <a:rPr sz="24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positive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integer</a:t>
            </a:r>
            <a:endParaRPr sz="2400">
              <a:latin typeface="Tahoma"/>
              <a:cs typeface="Tahoma"/>
            </a:endParaRPr>
          </a:p>
          <a:p>
            <a:pPr marL="355600" marR="108585" indent="-343535">
              <a:lnSpc>
                <a:spcPct val="100000"/>
              </a:lnSpc>
              <a:spcBef>
                <a:spcPts val="580"/>
              </a:spcBef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Our hash table uses an </a:t>
            </a:r>
            <a:r>
              <a:rPr sz="24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array</a:t>
            </a:r>
            <a:r>
              <a:rPr sz="24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400" spc="-3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size</a:t>
            </a:r>
            <a:r>
              <a:rPr sz="2400" spc="-16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N</a:t>
            </a:r>
            <a:r>
              <a:rPr sz="2400" b="1" i="1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400" spc="-2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10,000</a:t>
            </a:r>
            <a:r>
              <a:rPr sz="2400" spc="14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and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hash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 function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ts val="2825"/>
              </a:lnSpc>
            </a:pP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400" spc="-1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Symbol"/>
                <a:cs typeface="Symbol"/>
              </a:rPr>
              <a:t></a:t>
            </a:r>
            <a:r>
              <a:rPr sz="2400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last</a:t>
            </a:r>
            <a:r>
              <a:rPr sz="2400" spc="-3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four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digits</a:t>
            </a:r>
            <a:r>
              <a:rPr sz="2400" spc="-4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of 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2565" y="19057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812">
            <a:solidFill>
              <a:srgbClr val="4045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52565" y="2210562"/>
            <a:ext cx="304800" cy="609600"/>
          </a:xfrm>
          <a:custGeom>
            <a:avLst/>
            <a:gdLst/>
            <a:ahLst/>
            <a:cxnLst/>
            <a:rect l="l" t="t" r="r" b="b"/>
            <a:pathLst>
              <a:path w="304800" h="6096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  <a:path w="304800" h="609600">
                <a:moveTo>
                  <a:pt x="0" y="609600"/>
                </a:moveTo>
                <a:lnTo>
                  <a:pt x="304800" y="60960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609600"/>
                </a:lnTo>
                <a:close/>
              </a:path>
            </a:pathLst>
          </a:custGeom>
          <a:ln w="19812">
            <a:solidFill>
              <a:srgbClr val="4045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6000" y="2820161"/>
            <a:ext cx="304800" cy="304800"/>
          </a:xfrm>
          <a:prstGeom prst="rect">
            <a:avLst/>
          </a:prstGeom>
          <a:ln w="19812">
            <a:solidFill>
              <a:srgbClr val="40458C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40458C"/>
                </a:solidFill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2565" y="43441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812">
            <a:solidFill>
              <a:srgbClr val="4045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042405" y="3114801"/>
            <a:ext cx="2198370" cy="325120"/>
            <a:chOff x="6042405" y="3114801"/>
            <a:chExt cx="2198370" cy="325120"/>
          </a:xfrm>
        </p:grpSpPr>
        <p:sp>
          <p:nvSpPr>
            <p:cNvPr id="10" name="object 10"/>
            <p:cNvSpPr/>
            <p:nvPr/>
          </p:nvSpPr>
          <p:spPr>
            <a:xfrm>
              <a:off x="6052565" y="312496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30161" y="3124961"/>
              <a:ext cx="1600200" cy="304800"/>
            </a:xfrm>
            <a:custGeom>
              <a:avLst/>
              <a:gdLst/>
              <a:ahLst/>
              <a:cxnLst/>
              <a:rect l="l" t="t" r="r" b="b"/>
              <a:pathLst>
                <a:path w="1600200" h="304800">
                  <a:moveTo>
                    <a:pt x="1549400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0" y="273778"/>
                  </a:lnTo>
                  <a:lnTo>
                    <a:pt x="14874" y="289925"/>
                  </a:lnTo>
                  <a:lnTo>
                    <a:pt x="31021" y="300809"/>
                  </a:lnTo>
                  <a:lnTo>
                    <a:pt x="50800" y="304800"/>
                  </a:lnTo>
                  <a:lnTo>
                    <a:pt x="1549400" y="304800"/>
                  </a:lnTo>
                  <a:lnTo>
                    <a:pt x="1569178" y="300809"/>
                  </a:lnTo>
                  <a:lnTo>
                    <a:pt x="1585325" y="289925"/>
                  </a:lnTo>
                  <a:lnTo>
                    <a:pt x="1596209" y="273778"/>
                  </a:lnTo>
                  <a:lnTo>
                    <a:pt x="1600200" y="254000"/>
                  </a:lnTo>
                  <a:lnTo>
                    <a:pt x="1600200" y="50800"/>
                  </a:lnTo>
                  <a:lnTo>
                    <a:pt x="1596209" y="31021"/>
                  </a:lnTo>
                  <a:lnTo>
                    <a:pt x="1585325" y="14874"/>
                  </a:lnTo>
                  <a:lnTo>
                    <a:pt x="1569178" y="399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30161" y="3124961"/>
              <a:ext cx="1600200" cy="304800"/>
            </a:xfrm>
            <a:custGeom>
              <a:avLst/>
              <a:gdLst/>
              <a:ahLst/>
              <a:cxnLst/>
              <a:rect l="l" t="t" r="r" b="b"/>
              <a:pathLst>
                <a:path w="1600200" h="304800">
                  <a:moveTo>
                    <a:pt x="0" y="50800"/>
                  </a:moveTo>
                  <a:lnTo>
                    <a:pt x="3990" y="31022"/>
                  </a:lnTo>
                  <a:lnTo>
                    <a:pt x="14874" y="14875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1549400" y="0"/>
                  </a:lnTo>
                  <a:lnTo>
                    <a:pt x="1569178" y="3990"/>
                  </a:lnTo>
                  <a:lnTo>
                    <a:pt x="1585325" y="14875"/>
                  </a:lnTo>
                  <a:lnTo>
                    <a:pt x="1596209" y="31022"/>
                  </a:lnTo>
                  <a:lnTo>
                    <a:pt x="1600200" y="50800"/>
                  </a:lnTo>
                  <a:lnTo>
                    <a:pt x="1600200" y="254000"/>
                  </a:lnTo>
                  <a:lnTo>
                    <a:pt x="1596209" y="273778"/>
                  </a:lnTo>
                  <a:lnTo>
                    <a:pt x="1585325" y="289925"/>
                  </a:lnTo>
                  <a:lnTo>
                    <a:pt x="1569178" y="300809"/>
                  </a:lnTo>
                  <a:lnTo>
                    <a:pt x="1549400" y="304800"/>
                  </a:lnTo>
                  <a:lnTo>
                    <a:pt x="50800" y="304800"/>
                  </a:lnTo>
                  <a:lnTo>
                    <a:pt x="31021" y="300809"/>
                  </a:lnTo>
                  <a:lnTo>
                    <a:pt x="14874" y="289925"/>
                  </a:lnTo>
                  <a:lnTo>
                    <a:pt x="3990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96000" y="4039361"/>
            <a:ext cx="304800" cy="304800"/>
          </a:xfrm>
          <a:prstGeom prst="rect">
            <a:avLst/>
          </a:prstGeom>
          <a:ln w="19812">
            <a:solidFill>
              <a:srgbClr val="40458C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40458C"/>
                </a:solidFill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6000" y="4648961"/>
            <a:ext cx="304800" cy="304800"/>
          </a:xfrm>
          <a:prstGeom prst="rect">
            <a:avLst/>
          </a:prstGeom>
          <a:ln w="19812">
            <a:solidFill>
              <a:srgbClr val="40458C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40458C"/>
                </a:solidFill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95264" y="1828241"/>
            <a:ext cx="516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3600" baseline="-4629" dirty="0">
                <a:solidFill>
                  <a:srgbClr val="40458C"/>
                </a:solidFill>
                <a:latin typeface="Times New Roman"/>
                <a:cs typeface="Times New Roman"/>
              </a:rPr>
              <a:t>0	</a:t>
            </a:r>
            <a:r>
              <a:rPr sz="1800" dirty="0">
                <a:solidFill>
                  <a:srgbClr val="40458C"/>
                </a:solidFill>
                <a:latin typeface="Symbol"/>
                <a:cs typeface="Symbol"/>
              </a:rPr>
              <a:t>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95264" y="2156587"/>
            <a:ext cx="1778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00"/>
              </a:spcBef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400"/>
              </a:lnSpc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400"/>
              </a:lnSpc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640"/>
              </a:lnSpc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37428" y="3985641"/>
            <a:ext cx="63563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40"/>
              </a:lnSpc>
              <a:spcBef>
                <a:spcPts val="100"/>
              </a:spcBef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9997</a:t>
            </a:r>
            <a:endParaRPr sz="2400">
              <a:latin typeface="Times New Roman"/>
              <a:cs typeface="Times New Roman"/>
            </a:endParaRPr>
          </a:p>
          <a:p>
            <a:pPr marL="13335">
              <a:lnSpc>
                <a:spcPts val="2400"/>
              </a:lnSpc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9998</a:t>
            </a:r>
            <a:endParaRPr sz="2400">
              <a:latin typeface="Times New Roman"/>
              <a:cs typeface="Times New Roman"/>
            </a:endParaRPr>
          </a:p>
          <a:p>
            <a:pPr marL="13335">
              <a:lnSpc>
                <a:spcPts val="2640"/>
              </a:lnSpc>
            </a:pP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9999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1344" y="3566287"/>
            <a:ext cx="363855" cy="3308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83120" y="3142615"/>
            <a:ext cx="1494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451-229-0004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66865" y="3239261"/>
            <a:ext cx="463550" cy="76200"/>
          </a:xfrm>
          <a:custGeom>
            <a:avLst/>
            <a:gdLst/>
            <a:ahLst/>
            <a:cxnLst/>
            <a:rect l="l" t="t" r="r" b="b"/>
            <a:pathLst>
              <a:path w="46355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06" y="48005"/>
                </a:lnTo>
                <a:lnTo>
                  <a:pt x="38100" y="48005"/>
                </a:lnTo>
                <a:lnTo>
                  <a:pt x="38100" y="28193"/>
                </a:lnTo>
                <a:lnTo>
                  <a:pt x="74206" y="28193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463550" h="76200">
                <a:moveTo>
                  <a:pt x="387095" y="0"/>
                </a:moveTo>
                <a:lnTo>
                  <a:pt x="387095" y="76200"/>
                </a:lnTo>
                <a:lnTo>
                  <a:pt x="443484" y="48005"/>
                </a:lnTo>
                <a:lnTo>
                  <a:pt x="399795" y="48005"/>
                </a:lnTo>
                <a:lnTo>
                  <a:pt x="399795" y="28193"/>
                </a:lnTo>
                <a:lnTo>
                  <a:pt x="443483" y="28193"/>
                </a:lnTo>
                <a:lnTo>
                  <a:pt x="387095" y="0"/>
                </a:lnTo>
                <a:close/>
              </a:path>
              <a:path w="463550" h="76200">
                <a:moveTo>
                  <a:pt x="74206" y="28193"/>
                </a:moveTo>
                <a:lnTo>
                  <a:pt x="38100" y="28193"/>
                </a:lnTo>
                <a:lnTo>
                  <a:pt x="38100" y="48005"/>
                </a:lnTo>
                <a:lnTo>
                  <a:pt x="74206" y="48005"/>
                </a:lnTo>
                <a:lnTo>
                  <a:pt x="76200" y="38100"/>
                </a:lnTo>
                <a:lnTo>
                  <a:pt x="74206" y="28193"/>
                </a:lnTo>
                <a:close/>
              </a:path>
              <a:path w="463550" h="76200">
                <a:moveTo>
                  <a:pt x="387095" y="28193"/>
                </a:moveTo>
                <a:lnTo>
                  <a:pt x="74206" y="28193"/>
                </a:lnTo>
                <a:lnTo>
                  <a:pt x="76200" y="38100"/>
                </a:lnTo>
                <a:lnTo>
                  <a:pt x="74206" y="48005"/>
                </a:lnTo>
                <a:lnTo>
                  <a:pt x="387095" y="48005"/>
                </a:lnTo>
                <a:lnTo>
                  <a:pt x="387095" y="28193"/>
                </a:lnTo>
                <a:close/>
              </a:path>
              <a:path w="463550" h="76200">
                <a:moveTo>
                  <a:pt x="443483" y="28193"/>
                </a:moveTo>
                <a:lnTo>
                  <a:pt x="399795" y="28193"/>
                </a:lnTo>
                <a:lnTo>
                  <a:pt x="399795" y="48005"/>
                </a:lnTo>
                <a:lnTo>
                  <a:pt x="443484" y="48005"/>
                </a:lnTo>
                <a:lnTo>
                  <a:pt x="463295" y="38100"/>
                </a:lnTo>
                <a:lnTo>
                  <a:pt x="443483" y="28193"/>
                </a:lnTo>
                <a:close/>
              </a:path>
            </a:pathLst>
          </a:custGeom>
          <a:solidFill>
            <a:srgbClr val="40458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626097" y="4334002"/>
            <a:ext cx="1620520" cy="325120"/>
            <a:chOff x="6626097" y="4334002"/>
            <a:chExt cx="1620520" cy="325120"/>
          </a:xfrm>
        </p:grpSpPr>
        <p:sp>
          <p:nvSpPr>
            <p:cNvPr id="22" name="object 22"/>
            <p:cNvSpPr/>
            <p:nvPr/>
          </p:nvSpPr>
          <p:spPr>
            <a:xfrm>
              <a:off x="6636257" y="4344162"/>
              <a:ext cx="1600200" cy="304800"/>
            </a:xfrm>
            <a:custGeom>
              <a:avLst/>
              <a:gdLst/>
              <a:ahLst/>
              <a:cxnLst/>
              <a:rect l="l" t="t" r="r" b="b"/>
              <a:pathLst>
                <a:path w="1600200" h="304800">
                  <a:moveTo>
                    <a:pt x="1549400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0" y="273778"/>
                  </a:lnTo>
                  <a:lnTo>
                    <a:pt x="14874" y="289925"/>
                  </a:lnTo>
                  <a:lnTo>
                    <a:pt x="31021" y="300809"/>
                  </a:lnTo>
                  <a:lnTo>
                    <a:pt x="50800" y="304800"/>
                  </a:lnTo>
                  <a:lnTo>
                    <a:pt x="1549400" y="304800"/>
                  </a:lnTo>
                  <a:lnTo>
                    <a:pt x="1569178" y="300809"/>
                  </a:lnTo>
                  <a:lnTo>
                    <a:pt x="1585325" y="289925"/>
                  </a:lnTo>
                  <a:lnTo>
                    <a:pt x="1596209" y="273778"/>
                  </a:lnTo>
                  <a:lnTo>
                    <a:pt x="1600200" y="254000"/>
                  </a:lnTo>
                  <a:lnTo>
                    <a:pt x="1600200" y="50800"/>
                  </a:lnTo>
                  <a:lnTo>
                    <a:pt x="1596209" y="31021"/>
                  </a:lnTo>
                  <a:lnTo>
                    <a:pt x="1585325" y="14874"/>
                  </a:lnTo>
                  <a:lnTo>
                    <a:pt x="1569178" y="399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36257" y="4344162"/>
              <a:ext cx="1600200" cy="304800"/>
            </a:xfrm>
            <a:custGeom>
              <a:avLst/>
              <a:gdLst/>
              <a:ahLst/>
              <a:cxnLst/>
              <a:rect l="l" t="t" r="r" b="b"/>
              <a:pathLst>
                <a:path w="1600200" h="304800">
                  <a:moveTo>
                    <a:pt x="0" y="50800"/>
                  </a:moveTo>
                  <a:lnTo>
                    <a:pt x="3990" y="31022"/>
                  </a:lnTo>
                  <a:lnTo>
                    <a:pt x="14874" y="14875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1549400" y="0"/>
                  </a:lnTo>
                  <a:lnTo>
                    <a:pt x="1569178" y="3990"/>
                  </a:lnTo>
                  <a:lnTo>
                    <a:pt x="1585325" y="14875"/>
                  </a:lnTo>
                  <a:lnTo>
                    <a:pt x="1596209" y="31022"/>
                  </a:lnTo>
                  <a:lnTo>
                    <a:pt x="1600200" y="50800"/>
                  </a:lnTo>
                  <a:lnTo>
                    <a:pt x="1600200" y="254000"/>
                  </a:lnTo>
                  <a:lnTo>
                    <a:pt x="1596209" y="273778"/>
                  </a:lnTo>
                  <a:lnTo>
                    <a:pt x="1585325" y="289925"/>
                  </a:lnTo>
                  <a:lnTo>
                    <a:pt x="1569178" y="300809"/>
                  </a:lnTo>
                  <a:lnTo>
                    <a:pt x="1549400" y="304800"/>
                  </a:lnTo>
                  <a:lnTo>
                    <a:pt x="50800" y="304800"/>
                  </a:lnTo>
                  <a:lnTo>
                    <a:pt x="31021" y="300809"/>
                  </a:lnTo>
                  <a:lnTo>
                    <a:pt x="14874" y="289925"/>
                  </a:lnTo>
                  <a:lnTo>
                    <a:pt x="3990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620002" y="2200401"/>
            <a:ext cx="1620520" cy="629920"/>
            <a:chOff x="6620002" y="2200401"/>
            <a:chExt cx="1620520" cy="629920"/>
          </a:xfrm>
        </p:grpSpPr>
        <p:sp>
          <p:nvSpPr>
            <p:cNvPr id="25" name="object 25"/>
            <p:cNvSpPr/>
            <p:nvPr/>
          </p:nvSpPr>
          <p:spPr>
            <a:xfrm>
              <a:off x="6630162" y="2515361"/>
              <a:ext cx="1600200" cy="304800"/>
            </a:xfrm>
            <a:custGeom>
              <a:avLst/>
              <a:gdLst/>
              <a:ahLst/>
              <a:cxnLst/>
              <a:rect l="l" t="t" r="r" b="b"/>
              <a:pathLst>
                <a:path w="1600200" h="304800">
                  <a:moveTo>
                    <a:pt x="1549400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0" y="273778"/>
                  </a:lnTo>
                  <a:lnTo>
                    <a:pt x="14874" y="289925"/>
                  </a:lnTo>
                  <a:lnTo>
                    <a:pt x="31021" y="300809"/>
                  </a:lnTo>
                  <a:lnTo>
                    <a:pt x="50800" y="304800"/>
                  </a:lnTo>
                  <a:lnTo>
                    <a:pt x="1549400" y="304800"/>
                  </a:lnTo>
                  <a:lnTo>
                    <a:pt x="1569178" y="300809"/>
                  </a:lnTo>
                  <a:lnTo>
                    <a:pt x="1585325" y="289925"/>
                  </a:lnTo>
                  <a:lnTo>
                    <a:pt x="1596209" y="273778"/>
                  </a:lnTo>
                  <a:lnTo>
                    <a:pt x="1600200" y="254000"/>
                  </a:lnTo>
                  <a:lnTo>
                    <a:pt x="1600200" y="50800"/>
                  </a:lnTo>
                  <a:lnTo>
                    <a:pt x="1596209" y="31021"/>
                  </a:lnTo>
                  <a:lnTo>
                    <a:pt x="1585325" y="14874"/>
                  </a:lnTo>
                  <a:lnTo>
                    <a:pt x="1569178" y="399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0162" y="2515361"/>
              <a:ext cx="1600200" cy="304800"/>
            </a:xfrm>
            <a:custGeom>
              <a:avLst/>
              <a:gdLst/>
              <a:ahLst/>
              <a:cxnLst/>
              <a:rect l="l" t="t" r="r" b="b"/>
              <a:pathLst>
                <a:path w="1600200" h="304800">
                  <a:moveTo>
                    <a:pt x="0" y="50800"/>
                  </a:moveTo>
                  <a:lnTo>
                    <a:pt x="3990" y="31022"/>
                  </a:lnTo>
                  <a:lnTo>
                    <a:pt x="14874" y="14875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1549400" y="0"/>
                  </a:lnTo>
                  <a:lnTo>
                    <a:pt x="1569178" y="3990"/>
                  </a:lnTo>
                  <a:lnTo>
                    <a:pt x="1585325" y="14875"/>
                  </a:lnTo>
                  <a:lnTo>
                    <a:pt x="1596209" y="31022"/>
                  </a:lnTo>
                  <a:lnTo>
                    <a:pt x="1600200" y="50800"/>
                  </a:lnTo>
                  <a:lnTo>
                    <a:pt x="1600200" y="254000"/>
                  </a:lnTo>
                  <a:lnTo>
                    <a:pt x="1596209" y="273778"/>
                  </a:lnTo>
                  <a:lnTo>
                    <a:pt x="1585325" y="289925"/>
                  </a:lnTo>
                  <a:lnTo>
                    <a:pt x="1569178" y="300809"/>
                  </a:lnTo>
                  <a:lnTo>
                    <a:pt x="1549400" y="304800"/>
                  </a:lnTo>
                  <a:lnTo>
                    <a:pt x="50800" y="304800"/>
                  </a:lnTo>
                  <a:lnTo>
                    <a:pt x="31021" y="300809"/>
                  </a:lnTo>
                  <a:lnTo>
                    <a:pt x="14874" y="289925"/>
                  </a:lnTo>
                  <a:lnTo>
                    <a:pt x="3990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30162" y="2210561"/>
              <a:ext cx="1600200" cy="304800"/>
            </a:xfrm>
            <a:custGeom>
              <a:avLst/>
              <a:gdLst/>
              <a:ahLst/>
              <a:cxnLst/>
              <a:rect l="l" t="t" r="r" b="b"/>
              <a:pathLst>
                <a:path w="1600200" h="304800">
                  <a:moveTo>
                    <a:pt x="1549400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254000"/>
                  </a:lnTo>
                  <a:lnTo>
                    <a:pt x="3990" y="273778"/>
                  </a:lnTo>
                  <a:lnTo>
                    <a:pt x="14874" y="289925"/>
                  </a:lnTo>
                  <a:lnTo>
                    <a:pt x="31021" y="300809"/>
                  </a:lnTo>
                  <a:lnTo>
                    <a:pt x="50800" y="304800"/>
                  </a:lnTo>
                  <a:lnTo>
                    <a:pt x="1549400" y="304800"/>
                  </a:lnTo>
                  <a:lnTo>
                    <a:pt x="1569178" y="300809"/>
                  </a:lnTo>
                  <a:lnTo>
                    <a:pt x="1585325" y="289925"/>
                  </a:lnTo>
                  <a:lnTo>
                    <a:pt x="1596209" y="273778"/>
                  </a:lnTo>
                  <a:lnTo>
                    <a:pt x="1600200" y="254000"/>
                  </a:lnTo>
                  <a:lnTo>
                    <a:pt x="1600200" y="50800"/>
                  </a:lnTo>
                  <a:lnTo>
                    <a:pt x="1596209" y="31021"/>
                  </a:lnTo>
                  <a:lnTo>
                    <a:pt x="1585325" y="14874"/>
                  </a:lnTo>
                  <a:lnTo>
                    <a:pt x="1569178" y="399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30162" y="2210561"/>
              <a:ext cx="1600200" cy="304800"/>
            </a:xfrm>
            <a:custGeom>
              <a:avLst/>
              <a:gdLst/>
              <a:ahLst/>
              <a:cxnLst/>
              <a:rect l="l" t="t" r="r" b="b"/>
              <a:pathLst>
                <a:path w="1600200" h="304800">
                  <a:moveTo>
                    <a:pt x="0" y="50800"/>
                  </a:moveTo>
                  <a:lnTo>
                    <a:pt x="3990" y="31022"/>
                  </a:lnTo>
                  <a:lnTo>
                    <a:pt x="14874" y="14875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1549400" y="0"/>
                  </a:lnTo>
                  <a:lnTo>
                    <a:pt x="1569178" y="3990"/>
                  </a:lnTo>
                  <a:lnTo>
                    <a:pt x="1585325" y="14875"/>
                  </a:lnTo>
                  <a:lnTo>
                    <a:pt x="1596209" y="31022"/>
                  </a:lnTo>
                  <a:lnTo>
                    <a:pt x="1600200" y="50800"/>
                  </a:lnTo>
                  <a:lnTo>
                    <a:pt x="1600200" y="254000"/>
                  </a:lnTo>
                  <a:lnTo>
                    <a:pt x="1596209" y="273778"/>
                  </a:lnTo>
                  <a:lnTo>
                    <a:pt x="1585325" y="289925"/>
                  </a:lnTo>
                  <a:lnTo>
                    <a:pt x="1569178" y="300809"/>
                  </a:lnTo>
                  <a:lnTo>
                    <a:pt x="1549400" y="304800"/>
                  </a:lnTo>
                  <a:lnTo>
                    <a:pt x="50800" y="304800"/>
                  </a:lnTo>
                  <a:lnTo>
                    <a:pt x="31021" y="300809"/>
                  </a:lnTo>
                  <a:lnTo>
                    <a:pt x="14874" y="289925"/>
                  </a:lnTo>
                  <a:lnTo>
                    <a:pt x="3990" y="273778"/>
                  </a:lnTo>
                  <a:lnTo>
                    <a:pt x="0" y="254000"/>
                  </a:lnTo>
                  <a:lnTo>
                    <a:pt x="0" y="50800"/>
                  </a:lnTo>
                  <a:close/>
                </a:path>
              </a:pathLst>
            </a:custGeom>
            <a:ln w="19812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89217" y="4362069"/>
            <a:ext cx="1495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200-751-9998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2961" y="4458461"/>
            <a:ext cx="463550" cy="76200"/>
          </a:xfrm>
          <a:custGeom>
            <a:avLst/>
            <a:gdLst/>
            <a:ahLst/>
            <a:cxnLst/>
            <a:rect l="l" t="t" r="r" b="b"/>
            <a:pathLst>
              <a:path w="46355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206" y="48006"/>
                </a:lnTo>
                <a:lnTo>
                  <a:pt x="38100" y="48006"/>
                </a:lnTo>
                <a:lnTo>
                  <a:pt x="38100" y="28193"/>
                </a:lnTo>
                <a:lnTo>
                  <a:pt x="74206" y="28193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463550" h="76200">
                <a:moveTo>
                  <a:pt x="387095" y="0"/>
                </a:moveTo>
                <a:lnTo>
                  <a:pt x="387095" y="76200"/>
                </a:lnTo>
                <a:lnTo>
                  <a:pt x="443484" y="48006"/>
                </a:lnTo>
                <a:lnTo>
                  <a:pt x="399795" y="48006"/>
                </a:lnTo>
                <a:lnTo>
                  <a:pt x="399795" y="28193"/>
                </a:lnTo>
                <a:lnTo>
                  <a:pt x="443484" y="28193"/>
                </a:lnTo>
                <a:lnTo>
                  <a:pt x="387095" y="0"/>
                </a:lnTo>
                <a:close/>
              </a:path>
              <a:path w="463550" h="76200">
                <a:moveTo>
                  <a:pt x="74206" y="28193"/>
                </a:moveTo>
                <a:lnTo>
                  <a:pt x="38100" y="28193"/>
                </a:lnTo>
                <a:lnTo>
                  <a:pt x="38100" y="48006"/>
                </a:lnTo>
                <a:lnTo>
                  <a:pt x="74206" y="48006"/>
                </a:lnTo>
                <a:lnTo>
                  <a:pt x="76200" y="38100"/>
                </a:lnTo>
                <a:lnTo>
                  <a:pt x="74206" y="28193"/>
                </a:lnTo>
                <a:close/>
              </a:path>
              <a:path w="463550" h="76200">
                <a:moveTo>
                  <a:pt x="387095" y="28193"/>
                </a:moveTo>
                <a:lnTo>
                  <a:pt x="74206" y="28193"/>
                </a:lnTo>
                <a:lnTo>
                  <a:pt x="76200" y="38100"/>
                </a:lnTo>
                <a:lnTo>
                  <a:pt x="74206" y="48006"/>
                </a:lnTo>
                <a:lnTo>
                  <a:pt x="387095" y="48006"/>
                </a:lnTo>
                <a:lnTo>
                  <a:pt x="387095" y="28193"/>
                </a:lnTo>
                <a:close/>
              </a:path>
              <a:path w="463550" h="76200">
                <a:moveTo>
                  <a:pt x="443484" y="28193"/>
                </a:moveTo>
                <a:lnTo>
                  <a:pt x="399795" y="28193"/>
                </a:lnTo>
                <a:lnTo>
                  <a:pt x="399795" y="48006"/>
                </a:lnTo>
                <a:lnTo>
                  <a:pt x="443484" y="48006"/>
                </a:lnTo>
                <a:lnTo>
                  <a:pt x="463295" y="38100"/>
                </a:lnTo>
                <a:lnTo>
                  <a:pt x="443484" y="28193"/>
                </a:lnTo>
                <a:close/>
              </a:path>
            </a:pathLst>
          </a:custGeom>
          <a:solidFill>
            <a:srgbClr val="4045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683120" y="2166645"/>
            <a:ext cx="1494790" cy="635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025-612-0001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981-101-0002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34862" y="2324861"/>
            <a:ext cx="495300" cy="381000"/>
          </a:xfrm>
          <a:custGeom>
            <a:avLst/>
            <a:gdLst/>
            <a:ahLst/>
            <a:cxnLst/>
            <a:rect l="l" t="t" r="r" b="b"/>
            <a:pathLst>
              <a:path w="495300" h="381000">
                <a:moveTo>
                  <a:pt x="463283" y="342900"/>
                </a:moveTo>
                <a:lnTo>
                  <a:pt x="443471" y="332994"/>
                </a:lnTo>
                <a:lnTo>
                  <a:pt x="387083" y="304800"/>
                </a:lnTo>
                <a:lnTo>
                  <a:pt x="387083" y="332994"/>
                </a:lnTo>
                <a:lnTo>
                  <a:pt x="74193" y="332994"/>
                </a:lnTo>
                <a:lnTo>
                  <a:pt x="73202" y="328053"/>
                </a:lnTo>
                <a:lnTo>
                  <a:pt x="65049" y="315950"/>
                </a:lnTo>
                <a:lnTo>
                  <a:pt x="52946" y="307797"/>
                </a:lnTo>
                <a:lnTo>
                  <a:pt x="38100" y="304800"/>
                </a:lnTo>
                <a:lnTo>
                  <a:pt x="23241" y="307797"/>
                </a:lnTo>
                <a:lnTo>
                  <a:pt x="11137" y="315950"/>
                </a:lnTo>
                <a:lnTo>
                  <a:pt x="2984" y="328053"/>
                </a:lnTo>
                <a:lnTo>
                  <a:pt x="0" y="342900"/>
                </a:lnTo>
                <a:lnTo>
                  <a:pt x="2984" y="357759"/>
                </a:lnTo>
                <a:lnTo>
                  <a:pt x="11137" y="369862"/>
                </a:lnTo>
                <a:lnTo>
                  <a:pt x="23241" y="378015"/>
                </a:lnTo>
                <a:lnTo>
                  <a:pt x="38100" y="381000"/>
                </a:lnTo>
                <a:lnTo>
                  <a:pt x="52946" y="378015"/>
                </a:lnTo>
                <a:lnTo>
                  <a:pt x="65049" y="369862"/>
                </a:lnTo>
                <a:lnTo>
                  <a:pt x="73202" y="357759"/>
                </a:lnTo>
                <a:lnTo>
                  <a:pt x="74193" y="352806"/>
                </a:lnTo>
                <a:lnTo>
                  <a:pt x="387083" y="352806"/>
                </a:lnTo>
                <a:lnTo>
                  <a:pt x="387083" y="381000"/>
                </a:lnTo>
                <a:lnTo>
                  <a:pt x="443484" y="352806"/>
                </a:lnTo>
                <a:lnTo>
                  <a:pt x="463283" y="342900"/>
                </a:lnTo>
                <a:close/>
              </a:path>
              <a:path w="495300" h="381000">
                <a:moveTo>
                  <a:pt x="495287" y="38100"/>
                </a:moveTo>
                <a:lnTo>
                  <a:pt x="475475" y="28194"/>
                </a:lnTo>
                <a:lnTo>
                  <a:pt x="419087" y="0"/>
                </a:lnTo>
                <a:lnTo>
                  <a:pt x="419087" y="28194"/>
                </a:lnTo>
                <a:lnTo>
                  <a:pt x="106197" y="28194"/>
                </a:lnTo>
                <a:lnTo>
                  <a:pt x="105206" y="23253"/>
                </a:lnTo>
                <a:lnTo>
                  <a:pt x="97053" y="11150"/>
                </a:lnTo>
                <a:lnTo>
                  <a:pt x="84950" y="2997"/>
                </a:lnTo>
                <a:lnTo>
                  <a:pt x="70104" y="0"/>
                </a:lnTo>
                <a:lnTo>
                  <a:pt x="55245" y="2997"/>
                </a:lnTo>
                <a:lnTo>
                  <a:pt x="43141" y="11150"/>
                </a:lnTo>
                <a:lnTo>
                  <a:pt x="34988" y="23253"/>
                </a:lnTo>
                <a:lnTo>
                  <a:pt x="32004" y="38100"/>
                </a:lnTo>
                <a:lnTo>
                  <a:pt x="34988" y="52959"/>
                </a:lnTo>
                <a:lnTo>
                  <a:pt x="43141" y="65062"/>
                </a:lnTo>
                <a:lnTo>
                  <a:pt x="55245" y="73215"/>
                </a:lnTo>
                <a:lnTo>
                  <a:pt x="70104" y="76200"/>
                </a:lnTo>
                <a:lnTo>
                  <a:pt x="84950" y="73215"/>
                </a:lnTo>
                <a:lnTo>
                  <a:pt x="97053" y="65062"/>
                </a:lnTo>
                <a:lnTo>
                  <a:pt x="105206" y="52959"/>
                </a:lnTo>
                <a:lnTo>
                  <a:pt x="106197" y="48006"/>
                </a:lnTo>
                <a:lnTo>
                  <a:pt x="419087" y="48006"/>
                </a:lnTo>
                <a:lnTo>
                  <a:pt x="419087" y="76200"/>
                </a:lnTo>
                <a:lnTo>
                  <a:pt x="475488" y="48006"/>
                </a:lnTo>
                <a:lnTo>
                  <a:pt x="495287" y="38100"/>
                </a:lnTo>
                <a:close/>
              </a:path>
            </a:pathLst>
          </a:custGeom>
          <a:solidFill>
            <a:srgbClr val="40458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251" y="5232193"/>
            <a:ext cx="3268577" cy="20574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3189" y="5109176"/>
            <a:ext cx="377886" cy="24951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5449" y="5113411"/>
            <a:ext cx="232251" cy="27363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6285" y="5105734"/>
            <a:ext cx="487240" cy="26748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6065050" y="5166804"/>
            <a:ext cx="164465" cy="114935"/>
          </a:xfrm>
          <a:custGeom>
            <a:avLst/>
            <a:gdLst/>
            <a:ahLst/>
            <a:cxnLst/>
            <a:rect l="l" t="t" r="r" b="b"/>
            <a:pathLst>
              <a:path w="164464" h="114935">
                <a:moveTo>
                  <a:pt x="164261" y="48221"/>
                </a:moveTo>
                <a:lnTo>
                  <a:pt x="162458" y="40538"/>
                </a:lnTo>
                <a:lnTo>
                  <a:pt x="158762" y="38125"/>
                </a:lnTo>
                <a:lnTo>
                  <a:pt x="152742" y="39255"/>
                </a:lnTo>
                <a:lnTo>
                  <a:pt x="150622" y="34874"/>
                </a:lnTo>
                <a:lnTo>
                  <a:pt x="145148" y="31762"/>
                </a:lnTo>
                <a:lnTo>
                  <a:pt x="143992" y="31115"/>
                </a:lnTo>
                <a:lnTo>
                  <a:pt x="137172" y="33070"/>
                </a:lnTo>
                <a:lnTo>
                  <a:pt x="130556" y="28028"/>
                </a:lnTo>
                <a:lnTo>
                  <a:pt x="123545" y="22059"/>
                </a:lnTo>
                <a:lnTo>
                  <a:pt x="118884" y="17830"/>
                </a:lnTo>
                <a:lnTo>
                  <a:pt x="113728" y="12954"/>
                </a:lnTo>
                <a:lnTo>
                  <a:pt x="109194" y="2247"/>
                </a:lnTo>
                <a:lnTo>
                  <a:pt x="103657" y="0"/>
                </a:lnTo>
                <a:lnTo>
                  <a:pt x="94475" y="3886"/>
                </a:lnTo>
                <a:lnTo>
                  <a:pt x="92163" y="8724"/>
                </a:lnTo>
                <a:lnTo>
                  <a:pt x="93472" y="13309"/>
                </a:lnTo>
                <a:lnTo>
                  <a:pt x="113284" y="37769"/>
                </a:lnTo>
                <a:lnTo>
                  <a:pt x="112166" y="38976"/>
                </a:lnTo>
                <a:lnTo>
                  <a:pt x="108750" y="46697"/>
                </a:lnTo>
                <a:lnTo>
                  <a:pt x="108483" y="47574"/>
                </a:lnTo>
                <a:lnTo>
                  <a:pt x="31000" y="62141"/>
                </a:lnTo>
                <a:lnTo>
                  <a:pt x="31000" y="81368"/>
                </a:lnTo>
                <a:lnTo>
                  <a:pt x="30924" y="81495"/>
                </a:lnTo>
                <a:lnTo>
                  <a:pt x="30899" y="79844"/>
                </a:lnTo>
                <a:lnTo>
                  <a:pt x="31000" y="81368"/>
                </a:lnTo>
                <a:lnTo>
                  <a:pt x="31000" y="62141"/>
                </a:lnTo>
                <a:lnTo>
                  <a:pt x="28244" y="62649"/>
                </a:lnTo>
                <a:lnTo>
                  <a:pt x="23799" y="63500"/>
                </a:lnTo>
                <a:lnTo>
                  <a:pt x="19646" y="64668"/>
                </a:lnTo>
                <a:lnTo>
                  <a:pt x="25641" y="63411"/>
                </a:lnTo>
                <a:lnTo>
                  <a:pt x="19456" y="64719"/>
                </a:lnTo>
                <a:lnTo>
                  <a:pt x="14071" y="66243"/>
                </a:lnTo>
                <a:lnTo>
                  <a:pt x="8089" y="68084"/>
                </a:lnTo>
                <a:lnTo>
                  <a:pt x="4940" y="68973"/>
                </a:lnTo>
                <a:lnTo>
                  <a:pt x="2921" y="69608"/>
                </a:lnTo>
                <a:lnTo>
                  <a:pt x="0" y="74980"/>
                </a:lnTo>
                <a:lnTo>
                  <a:pt x="495" y="76644"/>
                </a:lnTo>
                <a:lnTo>
                  <a:pt x="419" y="77978"/>
                </a:lnTo>
                <a:lnTo>
                  <a:pt x="1219" y="81495"/>
                </a:lnTo>
                <a:lnTo>
                  <a:pt x="2082" y="83045"/>
                </a:lnTo>
                <a:lnTo>
                  <a:pt x="2527" y="83515"/>
                </a:lnTo>
                <a:lnTo>
                  <a:pt x="2933" y="84899"/>
                </a:lnTo>
                <a:lnTo>
                  <a:pt x="5321" y="86334"/>
                </a:lnTo>
                <a:lnTo>
                  <a:pt x="6286" y="87299"/>
                </a:lnTo>
                <a:lnTo>
                  <a:pt x="6972" y="87312"/>
                </a:lnTo>
                <a:lnTo>
                  <a:pt x="7810" y="87820"/>
                </a:lnTo>
                <a:lnTo>
                  <a:pt x="9855" y="87388"/>
                </a:lnTo>
                <a:lnTo>
                  <a:pt x="16497" y="87134"/>
                </a:lnTo>
                <a:lnTo>
                  <a:pt x="27317" y="86436"/>
                </a:lnTo>
                <a:lnTo>
                  <a:pt x="28117" y="85534"/>
                </a:lnTo>
                <a:lnTo>
                  <a:pt x="30289" y="83045"/>
                </a:lnTo>
                <a:lnTo>
                  <a:pt x="91808" y="68643"/>
                </a:lnTo>
                <a:lnTo>
                  <a:pt x="114007" y="63411"/>
                </a:lnTo>
                <a:lnTo>
                  <a:pt x="115506" y="63055"/>
                </a:lnTo>
                <a:lnTo>
                  <a:pt x="119507" y="63779"/>
                </a:lnTo>
                <a:lnTo>
                  <a:pt x="126720" y="62128"/>
                </a:lnTo>
                <a:lnTo>
                  <a:pt x="126961" y="62014"/>
                </a:lnTo>
                <a:lnTo>
                  <a:pt x="127088" y="62052"/>
                </a:lnTo>
                <a:lnTo>
                  <a:pt x="128498" y="61302"/>
                </a:lnTo>
                <a:lnTo>
                  <a:pt x="129387" y="60883"/>
                </a:lnTo>
                <a:lnTo>
                  <a:pt x="131673" y="59626"/>
                </a:lnTo>
                <a:lnTo>
                  <a:pt x="131800" y="59563"/>
                </a:lnTo>
                <a:lnTo>
                  <a:pt x="132803" y="59029"/>
                </a:lnTo>
                <a:lnTo>
                  <a:pt x="132816" y="61048"/>
                </a:lnTo>
                <a:lnTo>
                  <a:pt x="132816" y="60528"/>
                </a:lnTo>
                <a:lnTo>
                  <a:pt x="130619" y="66332"/>
                </a:lnTo>
                <a:lnTo>
                  <a:pt x="113703" y="101612"/>
                </a:lnTo>
                <a:lnTo>
                  <a:pt x="111467" y="105537"/>
                </a:lnTo>
                <a:lnTo>
                  <a:pt x="112826" y="110528"/>
                </a:lnTo>
                <a:lnTo>
                  <a:pt x="120142" y="114693"/>
                </a:lnTo>
                <a:lnTo>
                  <a:pt x="124421" y="113969"/>
                </a:lnTo>
                <a:lnTo>
                  <a:pt x="126974" y="111010"/>
                </a:lnTo>
                <a:lnTo>
                  <a:pt x="152069" y="74434"/>
                </a:lnTo>
                <a:lnTo>
                  <a:pt x="154952" y="66332"/>
                </a:lnTo>
                <a:lnTo>
                  <a:pt x="156083" y="61379"/>
                </a:lnTo>
                <a:lnTo>
                  <a:pt x="156527" y="60921"/>
                </a:lnTo>
                <a:lnTo>
                  <a:pt x="156489" y="53454"/>
                </a:lnTo>
                <a:lnTo>
                  <a:pt x="156413" y="55638"/>
                </a:lnTo>
                <a:lnTo>
                  <a:pt x="156375" y="53441"/>
                </a:lnTo>
                <a:lnTo>
                  <a:pt x="161848" y="52146"/>
                </a:lnTo>
                <a:lnTo>
                  <a:pt x="164261" y="48221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00657" y="5100284"/>
            <a:ext cx="625670" cy="22104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93109" y="5078380"/>
            <a:ext cx="131083" cy="196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37877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Hash</a:t>
            </a:r>
            <a:r>
              <a:rPr sz="4400" spc="-95" dirty="0"/>
              <a:t> </a:t>
            </a:r>
            <a:r>
              <a:rPr sz="4400" dirty="0"/>
              <a:t>Functions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528317" y="5444439"/>
            <a:ext cx="1447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0197" y="5240223"/>
            <a:ext cx="3608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800" b="1" i="1" spc="229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imes New Roman"/>
                <a:cs typeface="Times New Roman"/>
              </a:rPr>
              <a:t>: integers</a:t>
            </a:r>
            <a:r>
              <a:rPr sz="2800" spc="16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Symbol"/>
                <a:cs typeface="Symbol"/>
              </a:rPr>
              <a:t></a:t>
            </a:r>
            <a:r>
              <a:rPr sz="2800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imes New Roman"/>
                <a:cs typeface="Times New Roman"/>
              </a:rPr>
              <a:t>[0,</a:t>
            </a:r>
            <a:r>
              <a:rPr sz="2800" spc="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N </a:t>
            </a:r>
            <a:r>
              <a:rPr sz="2800" spc="-5" dirty="0">
                <a:solidFill>
                  <a:srgbClr val="40458C"/>
                </a:solidFill>
                <a:latin typeface="Symbol"/>
                <a:cs typeface="Symbol"/>
              </a:rPr>
              <a:t></a:t>
            </a:r>
            <a:r>
              <a:rPr sz="2800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58C"/>
                </a:solidFill>
                <a:latin typeface="Times New Roman"/>
                <a:cs typeface="Times New Roman"/>
              </a:rPr>
              <a:t>1]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3128" y="2089531"/>
            <a:ext cx="3429000" cy="458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122555" indent="-342900">
              <a:lnSpc>
                <a:spcPct val="100000"/>
              </a:lnSpc>
              <a:spcBef>
                <a:spcPts val="100"/>
              </a:spcBef>
              <a:buSzPct val="60416"/>
              <a:buFont typeface="Wingdings"/>
              <a:buChar char="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The hash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code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is </a:t>
            </a:r>
            <a:r>
              <a:rPr sz="24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applied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first,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and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compression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function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24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applied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next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on</a:t>
            </a:r>
            <a:r>
              <a:rPr sz="2400" spc="-2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result,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i.e.,</a:t>
            </a:r>
            <a:endParaRPr sz="2400">
              <a:latin typeface="Tahoma"/>
              <a:cs typeface="Tahoma"/>
            </a:endParaRPr>
          </a:p>
          <a:p>
            <a:pPr marL="965200">
              <a:lnSpc>
                <a:spcPts val="2820"/>
              </a:lnSpc>
            </a:pP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r>
              <a:rPr sz="2400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58C"/>
                </a:solidFill>
                <a:latin typeface="Times New Roman"/>
                <a:cs typeface="Times New Roman"/>
              </a:rPr>
              <a:t>=</a:t>
            </a:r>
            <a:r>
              <a:rPr sz="2400" spc="-2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spc="-7" baseline="-20833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h</a:t>
            </a:r>
            <a:r>
              <a:rPr sz="2400" spc="-7" baseline="-20833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(</a:t>
            </a:r>
            <a:r>
              <a:rPr sz="2400" b="1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40458C"/>
                </a:solidFill>
                <a:latin typeface="Times New Roman"/>
                <a:cs typeface="Times New Roman"/>
              </a:rPr>
              <a:t>))</a:t>
            </a:r>
            <a:endParaRPr sz="2400">
              <a:latin typeface="Times New Roman"/>
              <a:cs typeface="Times New Roman"/>
            </a:endParaRPr>
          </a:p>
          <a:p>
            <a:pPr marL="393700" marR="55880" indent="-342900">
              <a:lnSpc>
                <a:spcPct val="100000"/>
              </a:lnSpc>
              <a:spcBef>
                <a:spcPts val="635"/>
              </a:spcBef>
              <a:buSzPct val="60416"/>
              <a:buFont typeface="Wingdings"/>
              <a:buChar char="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The goal of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hash </a:t>
            </a:r>
            <a:r>
              <a:rPr sz="24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function is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to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“disperse”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keys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in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an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apparently</a:t>
            </a:r>
            <a:r>
              <a:rPr sz="2400" spc="-5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random </a:t>
            </a:r>
            <a:r>
              <a:rPr sz="2400" spc="-7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way</a:t>
            </a:r>
            <a:endParaRPr sz="2400">
              <a:latin typeface="Tahoma"/>
              <a:cs typeface="Tahoma"/>
            </a:endParaRPr>
          </a:p>
          <a:p>
            <a:pPr marR="277495" algn="r">
              <a:lnSpc>
                <a:spcPct val="100000"/>
              </a:lnSpc>
              <a:spcBef>
                <a:spcPts val="1950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5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1079" y="4535210"/>
            <a:ext cx="3014345" cy="203200"/>
          </a:xfrm>
          <a:custGeom>
            <a:avLst/>
            <a:gdLst/>
            <a:ahLst/>
            <a:cxnLst/>
            <a:rect l="l" t="t" r="r" b="b"/>
            <a:pathLst>
              <a:path w="3014345" h="203200">
                <a:moveTo>
                  <a:pt x="41944" y="12034"/>
                </a:moveTo>
                <a:lnTo>
                  <a:pt x="41797" y="5204"/>
                </a:lnTo>
                <a:lnTo>
                  <a:pt x="40426" y="1382"/>
                </a:lnTo>
                <a:lnTo>
                  <a:pt x="37831" y="570"/>
                </a:lnTo>
                <a:lnTo>
                  <a:pt x="36011" y="0"/>
                </a:lnTo>
                <a:lnTo>
                  <a:pt x="22443" y="43761"/>
                </a:lnTo>
                <a:lnTo>
                  <a:pt x="11824" y="87666"/>
                </a:lnTo>
                <a:lnTo>
                  <a:pt x="3214" y="131429"/>
                </a:lnTo>
                <a:lnTo>
                  <a:pt x="0" y="170880"/>
                </a:lnTo>
                <a:lnTo>
                  <a:pt x="162" y="178743"/>
                </a:lnTo>
                <a:lnTo>
                  <a:pt x="31664" y="201870"/>
                </a:lnTo>
                <a:lnTo>
                  <a:pt x="61804" y="202764"/>
                </a:lnTo>
                <a:lnTo>
                  <a:pt x="78900" y="202753"/>
                </a:lnTo>
                <a:lnTo>
                  <a:pt x="123881" y="201444"/>
                </a:lnTo>
                <a:lnTo>
                  <a:pt x="171908" y="194635"/>
                </a:lnTo>
                <a:lnTo>
                  <a:pt x="193282" y="191209"/>
                </a:lnTo>
                <a:lnTo>
                  <a:pt x="215624" y="187791"/>
                </a:lnTo>
                <a:lnTo>
                  <a:pt x="263216" y="180980"/>
                </a:lnTo>
                <a:lnTo>
                  <a:pt x="313066" y="174604"/>
                </a:lnTo>
                <a:lnTo>
                  <a:pt x="363555" y="169063"/>
                </a:lnTo>
                <a:lnTo>
                  <a:pt x="415774" y="164156"/>
                </a:lnTo>
                <a:lnTo>
                  <a:pt x="470814" y="159679"/>
                </a:lnTo>
                <a:lnTo>
                  <a:pt x="522707" y="155888"/>
                </a:lnTo>
                <a:lnTo>
                  <a:pt x="565488" y="153039"/>
                </a:lnTo>
                <a:lnTo>
                  <a:pt x="585232" y="151658"/>
                </a:lnTo>
                <a:lnTo>
                  <a:pt x="606239" y="149896"/>
                </a:lnTo>
                <a:lnTo>
                  <a:pt x="628508" y="147751"/>
                </a:lnTo>
                <a:lnTo>
                  <a:pt x="652041" y="145224"/>
                </a:lnTo>
                <a:lnTo>
                  <a:pt x="674665" y="142737"/>
                </a:lnTo>
                <a:lnTo>
                  <a:pt x="694210" y="140712"/>
                </a:lnTo>
                <a:lnTo>
                  <a:pt x="737316" y="137214"/>
                </a:lnTo>
                <a:lnTo>
                  <a:pt x="793945" y="135175"/>
                </a:lnTo>
                <a:lnTo>
                  <a:pt x="818285" y="134381"/>
                </a:lnTo>
                <a:lnTo>
                  <a:pt x="874444" y="131425"/>
                </a:lnTo>
                <a:lnTo>
                  <a:pt x="936634" y="127061"/>
                </a:lnTo>
                <a:lnTo>
                  <a:pt x="981200" y="123797"/>
                </a:lnTo>
                <a:lnTo>
                  <a:pt x="995397" y="122734"/>
                </a:lnTo>
                <a:lnTo>
                  <a:pt x="1007031" y="121906"/>
                </a:lnTo>
                <a:lnTo>
                  <a:pt x="1066030" y="119510"/>
                </a:lnTo>
                <a:lnTo>
                  <a:pt x="1108372" y="119169"/>
                </a:lnTo>
                <a:lnTo>
                  <a:pt x="1170562" y="118942"/>
                </a:lnTo>
                <a:lnTo>
                  <a:pt x="1252602" y="118828"/>
                </a:lnTo>
                <a:lnTo>
                  <a:pt x="1334396" y="118860"/>
                </a:lnTo>
                <a:lnTo>
                  <a:pt x="1395854" y="119069"/>
                </a:lnTo>
                <a:lnTo>
                  <a:pt x="1436974" y="119455"/>
                </a:lnTo>
                <a:lnTo>
                  <a:pt x="1478948" y="121587"/>
                </a:lnTo>
                <a:lnTo>
                  <a:pt x="1500058" y="123684"/>
                </a:lnTo>
                <a:lnTo>
                  <a:pt x="1510859" y="124808"/>
                </a:lnTo>
                <a:lnTo>
                  <a:pt x="1559617" y="128134"/>
                </a:lnTo>
                <a:lnTo>
                  <a:pt x="1605137" y="129023"/>
                </a:lnTo>
                <a:lnTo>
                  <a:pt x="1620920" y="129075"/>
                </a:lnTo>
                <a:lnTo>
                  <a:pt x="1634908" y="129153"/>
                </a:lnTo>
                <a:lnTo>
                  <a:pt x="1679207" y="129957"/>
                </a:lnTo>
                <a:lnTo>
                  <a:pt x="1721700" y="131881"/>
                </a:lnTo>
                <a:lnTo>
                  <a:pt x="1773105" y="135462"/>
                </a:lnTo>
                <a:lnTo>
                  <a:pt x="1790602" y="136856"/>
                </a:lnTo>
                <a:lnTo>
                  <a:pt x="1806162" y="138062"/>
                </a:lnTo>
                <a:lnTo>
                  <a:pt x="1853767" y="141033"/>
                </a:lnTo>
                <a:lnTo>
                  <a:pt x="1877770" y="141460"/>
                </a:lnTo>
                <a:lnTo>
                  <a:pt x="1891828" y="141662"/>
                </a:lnTo>
                <a:lnTo>
                  <a:pt x="1909142" y="142188"/>
                </a:lnTo>
                <a:lnTo>
                  <a:pt x="1929712" y="143040"/>
                </a:lnTo>
                <a:lnTo>
                  <a:pt x="1953540" y="144217"/>
                </a:lnTo>
                <a:lnTo>
                  <a:pt x="1978118" y="145456"/>
                </a:lnTo>
                <a:lnTo>
                  <a:pt x="2000941" y="146493"/>
                </a:lnTo>
                <a:lnTo>
                  <a:pt x="2041323" y="147959"/>
                </a:lnTo>
                <a:lnTo>
                  <a:pt x="2100150" y="148646"/>
                </a:lnTo>
                <a:lnTo>
                  <a:pt x="2151560" y="148867"/>
                </a:lnTo>
                <a:lnTo>
                  <a:pt x="2217636" y="149006"/>
                </a:lnTo>
                <a:lnTo>
                  <a:pt x="2298375" y="149063"/>
                </a:lnTo>
                <a:lnTo>
                  <a:pt x="2378748" y="149118"/>
                </a:lnTo>
                <a:lnTo>
                  <a:pt x="2443723" y="149248"/>
                </a:lnTo>
                <a:lnTo>
                  <a:pt x="2493301" y="149454"/>
                </a:lnTo>
                <a:lnTo>
                  <a:pt x="2527480" y="149736"/>
                </a:lnTo>
                <a:lnTo>
                  <a:pt x="2546262" y="150093"/>
                </a:lnTo>
                <a:lnTo>
                  <a:pt x="2565331" y="150527"/>
                </a:lnTo>
                <a:lnTo>
                  <a:pt x="2594830" y="150842"/>
                </a:lnTo>
                <a:lnTo>
                  <a:pt x="2634759" y="151040"/>
                </a:lnTo>
                <a:lnTo>
                  <a:pt x="2685118" y="151119"/>
                </a:lnTo>
                <a:lnTo>
                  <a:pt x="2735061" y="150961"/>
                </a:lnTo>
                <a:lnTo>
                  <a:pt x="2773739" y="150448"/>
                </a:lnTo>
                <a:lnTo>
                  <a:pt x="2817305" y="148358"/>
                </a:lnTo>
                <a:lnTo>
                  <a:pt x="2860304" y="141146"/>
                </a:lnTo>
                <a:lnTo>
                  <a:pt x="2871140" y="139030"/>
                </a:lnTo>
                <a:lnTo>
                  <a:pt x="2881685" y="137096"/>
                </a:lnTo>
                <a:lnTo>
                  <a:pt x="2921340" y="131095"/>
                </a:lnTo>
                <a:lnTo>
                  <a:pt x="2949196" y="128063"/>
                </a:lnTo>
                <a:lnTo>
                  <a:pt x="2956858" y="127164"/>
                </a:lnTo>
                <a:lnTo>
                  <a:pt x="2989600" y="117126"/>
                </a:lnTo>
                <a:lnTo>
                  <a:pt x="2997220" y="112756"/>
                </a:lnTo>
                <a:lnTo>
                  <a:pt x="3002816" y="108178"/>
                </a:lnTo>
                <a:lnTo>
                  <a:pt x="3006390" y="103390"/>
                </a:lnTo>
                <a:lnTo>
                  <a:pt x="3009964" y="98602"/>
                </a:lnTo>
                <a:lnTo>
                  <a:pt x="3012183" y="92863"/>
                </a:lnTo>
                <a:lnTo>
                  <a:pt x="3013048" y="86171"/>
                </a:lnTo>
                <a:lnTo>
                  <a:pt x="3013912" y="79480"/>
                </a:lnTo>
                <a:lnTo>
                  <a:pt x="2980396" y="50824"/>
                </a:lnTo>
                <a:lnTo>
                  <a:pt x="2937363" y="36436"/>
                </a:lnTo>
                <a:lnTo>
                  <a:pt x="2895057" y="28837"/>
                </a:lnTo>
                <a:lnTo>
                  <a:pt x="2851287" y="27165"/>
                </a:lnTo>
                <a:lnTo>
                  <a:pt x="2841390" y="27322"/>
                </a:lnTo>
                <a:lnTo>
                  <a:pt x="2794341" y="31133"/>
                </a:lnTo>
                <a:lnTo>
                  <a:pt x="2750665" y="36743"/>
                </a:lnTo>
                <a:lnTo>
                  <a:pt x="2735615" y="38814"/>
                </a:lnTo>
                <a:lnTo>
                  <a:pt x="2722063" y="40587"/>
                </a:lnTo>
                <a:lnTo>
                  <a:pt x="2679742" y="45148"/>
                </a:lnTo>
                <a:lnTo>
                  <a:pt x="2635320" y="48161"/>
                </a:lnTo>
                <a:lnTo>
                  <a:pt x="2583092" y="49897"/>
                </a:lnTo>
                <a:lnTo>
                  <a:pt x="2534769" y="50582"/>
                </a:lnTo>
                <a:lnTo>
                  <a:pt x="2520432" y="50480"/>
                </a:lnTo>
                <a:lnTo>
                  <a:pt x="2476873" y="48712"/>
                </a:lnTo>
                <a:lnTo>
                  <a:pt x="2431060" y="44840"/>
                </a:lnTo>
                <a:lnTo>
                  <a:pt x="2398305" y="41282"/>
                </a:lnTo>
                <a:lnTo>
                  <a:pt x="2380888" y="39525"/>
                </a:lnTo>
                <a:lnTo>
                  <a:pt x="2323609" y="34679"/>
                </a:lnTo>
                <a:lnTo>
                  <a:pt x="2277769" y="32153"/>
                </a:lnTo>
                <a:lnTo>
                  <a:pt x="2227039" y="30299"/>
                </a:lnTo>
                <a:lnTo>
                  <a:pt x="2185623" y="29067"/>
                </a:lnTo>
                <a:lnTo>
                  <a:pt x="2138529" y="28200"/>
                </a:lnTo>
                <a:lnTo>
                  <a:pt x="2088976" y="27941"/>
                </a:lnTo>
                <a:lnTo>
                  <a:pt x="2072693" y="27848"/>
                </a:lnTo>
                <a:lnTo>
                  <a:pt x="2056846" y="27716"/>
                </a:lnTo>
                <a:lnTo>
                  <a:pt x="2041432" y="27544"/>
                </a:lnTo>
                <a:lnTo>
                  <a:pt x="2025082" y="27377"/>
                </a:lnTo>
                <a:lnTo>
                  <a:pt x="2006423" y="27258"/>
                </a:lnTo>
                <a:lnTo>
                  <a:pt x="1985454" y="27185"/>
                </a:lnTo>
                <a:lnTo>
                  <a:pt x="1962176" y="27159"/>
                </a:lnTo>
                <a:lnTo>
                  <a:pt x="1939608" y="27179"/>
                </a:lnTo>
                <a:lnTo>
                  <a:pt x="1894279" y="27501"/>
                </a:lnTo>
                <a:lnTo>
                  <a:pt x="1853875" y="29656"/>
                </a:lnTo>
                <a:lnTo>
                  <a:pt x="1816346" y="32613"/>
                </a:lnTo>
                <a:lnTo>
                  <a:pt x="1800082" y="33898"/>
                </a:lnTo>
                <a:lnTo>
                  <a:pt x="1755293" y="37059"/>
                </a:lnTo>
                <a:lnTo>
                  <a:pt x="1708004" y="38607"/>
                </a:lnTo>
                <a:lnTo>
                  <a:pt x="1664720" y="38866"/>
                </a:lnTo>
                <a:lnTo>
                  <a:pt x="1640236" y="38862"/>
                </a:lnTo>
                <a:lnTo>
                  <a:pt x="1597819" y="38571"/>
                </a:lnTo>
                <a:lnTo>
                  <a:pt x="1538097" y="37103"/>
                </a:lnTo>
                <a:lnTo>
                  <a:pt x="1480095" y="34899"/>
                </a:lnTo>
                <a:lnTo>
                  <a:pt x="1423435" y="32359"/>
                </a:lnTo>
                <a:lnTo>
                  <a:pt x="1369670" y="28944"/>
                </a:lnTo>
                <a:lnTo>
                  <a:pt x="1326633" y="25197"/>
                </a:lnTo>
                <a:lnTo>
                  <a:pt x="1299596" y="22675"/>
                </a:lnTo>
                <a:lnTo>
                  <a:pt x="1271688" y="20122"/>
                </a:lnTo>
                <a:lnTo>
                  <a:pt x="1221689" y="16129"/>
                </a:lnTo>
                <a:lnTo>
                  <a:pt x="1175768" y="13587"/>
                </a:lnTo>
                <a:lnTo>
                  <a:pt x="1111862" y="12294"/>
                </a:lnTo>
                <a:lnTo>
                  <a:pt x="1071785" y="12103"/>
                </a:lnTo>
                <a:lnTo>
                  <a:pt x="1033266" y="12108"/>
                </a:lnTo>
                <a:lnTo>
                  <a:pt x="981824" y="12386"/>
                </a:lnTo>
                <a:lnTo>
                  <a:pt x="941732" y="14086"/>
                </a:lnTo>
                <a:lnTo>
                  <a:pt x="894857" y="17097"/>
                </a:lnTo>
                <a:lnTo>
                  <a:pt x="864049" y="19040"/>
                </a:lnTo>
                <a:lnTo>
                  <a:pt x="828352" y="21065"/>
                </a:lnTo>
                <a:lnTo>
                  <a:pt x="787766" y="23171"/>
                </a:lnTo>
                <a:lnTo>
                  <a:pt x="742292" y="25360"/>
                </a:lnTo>
                <a:lnTo>
                  <a:pt x="698540" y="27477"/>
                </a:lnTo>
                <a:lnTo>
                  <a:pt x="636031" y="31033"/>
                </a:lnTo>
                <a:lnTo>
                  <a:pt x="588646" y="35561"/>
                </a:lnTo>
                <a:lnTo>
                  <a:pt x="547688" y="41795"/>
                </a:lnTo>
                <a:lnTo>
                  <a:pt x="507929" y="49351"/>
                </a:lnTo>
                <a:lnTo>
                  <a:pt x="493229" y="52353"/>
                </a:lnTo>
                <a:lnTo>
                  <a:pt x="475358" y="55941"/>
                </a:lnTo>
                <a:lnTo>
                  <a:pt x="430104" y="64876"/>
                </a:lnTo>
                <a:lnTo>
                  <a:pt x="386043" y="73173"/>
                </a:lnTo>
                <a:lnTo>
                  <a:pt x="345901" y="79191"/>
                </a:lnTo>
                <a:lnTo>
                  <a:pt x="307360" y="82166"/>
                </a:lnTo>
                <a:lnTo>
                  <a:pt x="294145" y="82885"/>
                </a:lnTo>
                <a:lnTo>
                  <a:pt x="282739" y="83586"/>
                </a:lnTo>
                <a:lnTo>
                  <a:pt x="240377" y="88517"/>
                </a:lnTo>
                <a:lnTo>
                  <a:pt x="230137" y="90430"/>
                </a:lnTo>
                <a:lnTo>
                  <a:pt x="219698" y="92328"/>
                </a:lnTo>
                <a:lnTo>
                  <a:pt x="209822" y="93840"/>
                </a:lnTo>
                <a:lnTo>
                  <a:pt x="200507" y="94964"/>
                </a:lnTo>
                <a:lnTo>
                  <a:pt x="191754" y="95700"/>
                </a:lnTo>
                <a:lnTo>
                  <a:pt x="180458" y="96424"/>
                </a:lnTo>
                <a:lnTo>
                  <a:pt x="173094" y="94667"/>
                </a:lnTo>
                <a:lnTo>
                  <a:pt x="169661" y="90429"/>
                </a:lnTo>
                <a:lnTo>
                  <a:pt x="164884" y="86161"/>
                </a:lnTo>
                <a:lnTo>
                  <a:pt x="157997" y="82545"/>
                </a:lnTo>
                <a:lnTo>
                  <a:pt x="149000" y="79580"/>
                </a:lnTo>
                <a:lnTo>
                  <a:pt x="137892" y="77266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1842" y="5885982"/>
            <a:ext cx="1055798" cy="3905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9020" y="5888952"/>
            <a:ext cx="652134" cy="4568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56189" y="6028926"/>
            <a:ext cx="306989" cy="22217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3137" y="6306923"/>
            <a:ext cx="1362291" cy="2924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6580" y="3831268"/>
            <a:ext cx="590410" cy="2349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5987" y="3996380"/>
            <a:ext cx="780160" cy="336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18237" y="4900941"/>
            <a:ext cx="713561" cy="26900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38050" y="4998992"/>
            <a:ext cx="1757567" cy="59595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7300891" y="5533398"/>
            <a:ext cx="1604010" cy="826769"/>
            <a:chOff x="7300891" y="5533398"/>
            <a:chExt cx="1604010" cy="826769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0891" y="6073474"/>
              <a:ext cx="1603963" cy="2863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0284" y="5533398"/>
              <a:ext cx="1368399" cy="514310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24111" y="6524859"/>
            <a:ext cx="833629" cy="2303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98091" y="6469172"/>
            <a:ext cx="543916" cy="2915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938758" y="2491319"/>
            <a:ext cx="3544570" cy="2358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0480" indent="-343535">
              <a:lnSpc>
                <a:spcPct val="100000"/>
              </a:lnSpc>
              <a:spcBef>
                <a:spcPts val="95"/>
              </a:spcBef>
              <a:buSzPct val="58928"/>
              <a:buFont typeface="Wingdings"/>
              <a:buChar char=""/>
              <a:tabLst>
                <a:tab pos="381000" algn="l"/>
                <a:tab pos="381635" algn="l"/>
              </a:tabLst>
            </a:pPr>
            <a:r>
              <a:rPr spc="-5" dirty="0"/>
              <a:t>A</a:t>
            </a:r>
            <a:r>
              <a:rPr spc="-15" dirty="0"/>
              <a:t> </a:t>
            </a:r>
            <a:r>
              <a:rPr spc="-5" dirty="0"/>
              <a:t>hash</a:t>
            </a:r>
            <a:r>
              <a:rPr spc="15" dirty="0"/>
              <a:t> </a:t>
            </a:r>
            <a:r>
              <a:rPr spc="-10" dirty="0"/>
              <a:t>function</a:t>
            </a:r>
            <a:r>
              <a:rPr spc="-5" dirty="0"/>
              <a:t> is </a:t>
            </a:r>
            <a:r>
              <a:rPr dirty="0"/>
              <a:t> </a:t>
            </a:r>
            <a:r>
              <a:rPr spc="-5" dirty="0"/>
              <a:t>usually specified as </a:t>
            </a:r>
            <a:r>
              <a:rPr spc="-10" dirty="0"/>
              <a:t>the </a:t>
            </a:r>
            <a:r>
              <a:rPr spc="-860" dirty="0"/>
              <a:t> </a:t>
            </a:r>
            <a:r>
              <a:rPr spc="-5" dirty="0"/>
              <a:t>composition of </a:t>
            </a:r>
            <a:r>
              <a:rPr spc="-10" dirty="0"/>
              <a:t>two </a:t>
            </a:r>
            <a:r>
              <a:rPr spc="-5" dirty="0"/>
              <a:t> functions:</a:t>
            </a:r>
          </a:p>
          <a:p>
            <a:pPr marL="381000">
              <a:lnSpc>
                <a:spcPts val="3329"/>
              </a:lnSpc>
              <a:spcBef>
                <a:spcPts val="675"/>
              </a:spcBef>
            </a:pPr>
            <a:r>
              <a:rPr spc="-10" dirty="0">
                <a:solidFill>
                  <a:srgbClr val="BE2D00"/>
                </a:solidFill>
              </a:rPr>
              <a:t>Hash</a:t>
            </a:r>
            <a:r>
              <a:rPr spc="-40" dirty="0">
                <a:solidFill>
                  <a:srgbClr val="BE2D00"/>
                </a:solidFill>
              </a:rPr>
              <a:t> </a:t>
            </a:r>
            <a:r>
              <a:rPr dirty="0">
                <a:solidFill>
                  <a:srgbClr val="BE2D00"/>
                </a:solidFill>
              </a:rPr>
              <a:t>code</a:t>
            </a:r>
            <a:r>
              <a:rPr dirty="0"/>
              <a:t>:</a:t>
            </a:r>
          </a:p>
          <a:p>
            <a:pPr marL="35560" algn="ctr">
              <a:lnSpc>
                <a:spcPts val="3329"/>
              </a:lnSpc>
            </a:pPr>
            <a:r>
              <a:rPr b="1" i="1" dirty="0">
                <a:latin typeface="Times New Roman"/>
                <a:cs typeface="Times New Roman"/>
              </a:rPr>
              <a:t>h</a:t>
            </a:r>
            <a:r>
              <a:rPr sz="2775" baseline="-21021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: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keys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ymbol"/>
                <a:cs typeface="Symbol"/>
              </a:rPr>
              <a:t>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integers</a:t>
            </a:r>
            <a:endParaRPr sz="2800" dirty="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  <a:spcBef>
                <a:spcPts val="735"/>
              </a:spcBef>
            </a:pPr>
            <a:r>
              <a:rPr spc="-5" dirty="0">
                <a:solidFill>
                  <a:srgbClr val="BE2D00"/>
                </a:solidFill>
              </a:rPr>
              <a:t>Compression</a:t>
            </a:r>
            <a:r>
              <a:rPr spc="-10" dirty="0">
                <a:solidFill>
                  <a:srgbClr val="BE2D00"/>
                </a:solidFill>
              </a:rPr>
              <a:t> </a:t>
            </a:r>
            <a:r>
              <a:rPr spc="-5" dirty="0">
                <a:solidFill>
                  <a:srgbClr val="BE2D00"/>
                </a:solidFill>
              </a:rPr>
              <a:t>function</a:t>
            </a:r>
            <a:r>
              <a:rPr spc="-5" dirty="0"/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716026"/>
            <a:ext cx="29267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Hash</a:t>
            </a:r>
            <a:r>
              <a:rPr sz="4400" spc="-90" dirty="0"/>
              <a:t> </a:t>
            </a:r>
            <a:r>
              <a:rPr sz="4400" dirty="0"/>
              <a:t>Codes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40739" y="1512811"/>
            <a:ext cx="7903209" cy="516064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25"/>
              </a:spcBef>
              <a:buClr>
                <a:srgbClr val="40458C"/>
              </a:buClr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BE2D00"/>
                </a:solidFill>
                <a:latin typeface="Tahoma"/>
                <a:cs typeface="Tahoma"/>
              </a:rPr>
              <a:t>Integer</a:t>
            </a:r>
            <a:r>
              <a:rPr sz="2400" spc="-65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BE2D00"/>
                </a:solidFill>
                <a:latin typeface="Tahoma"/>
                <a:cs typeface="Tahoma"/>
              </a:rPr>
              <a:t>cast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:</a:t>
            </a:r>
            <a:endParaRPr sz="24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775"/>
              </a:spcBef>
              <a:buSzPct val="6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We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reinterpret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bits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key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 as</a:t>
            </a:r>
            <a:r>
              <a:rPr sz="20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an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integer</a:t>
            </a:r>
            <a:endParaRPr sz="2000" dirty="0">
              <a:latin typeface="Tahoma"/>
              <a:cs typeface="Tahoma"/>
            </a:endParaRPr>
          </a:p>
          <a:p>
            <a:pPr marL="756285" marR="120650" lvl="1" indent="-287020">
              <a:lnSpc>
                <a:spcPct val="110000"/>
              </a:lnSpc>
              <a:spcBef>
                <a:spcPts val="480"/>
              </a:spcBef>
              <a:buSzPct val="6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Suitable for keys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length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less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than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or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equal to the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number of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bits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integer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type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(e.g.,</a:t>
            </a:r>
            <a:r>
              <a:rPr sz="2000" spc="-4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byte,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short,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int</a:t>
            </a:r>
            <a:r>
              <a:rPr sz="20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and</a:t>
            </a:r>
            <a:r>
              <a:rPr sz="20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float</a:t>
            </a:r>
            <a:r>
              <a:rPr sz="2000" spc="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C++)</a:t>
            </a:r>
            <a:endParaRPr sz="20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0458C"/>
              </a:buClr>
              <a:buFont typeface="Wingdings"/>
              <a:buChar char=""/>
            </a:pPr>
            <a:endParaRPr sz="35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40458C"/>
              </a:buClr>
              <a:buSzPct val="60416"/>
              <a:buFont typeface="Wingdings"/>
              <a:buChar char="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BE2D00"/>
                </a:solidFill>
                <a:latin typeface="Tahoma"/>
                <a:cs typeface="Tahoma"/>
              </a:rPr>
              <a:t>Component</a:t>
            </a:r>
            <a:r>
              <a:rPr sz="2400" spc="-140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BE2D00"/>
                </a:solidFill>
                <a:latin typeface="Tahoma"/>
                <a:cs typeface="Tahoma"/>
              </a:rPr>
              <a:t>sum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:</a:t>
            </a:r>
            <a:endParaRPr sz="2400" dirty="0">
              <a:latin typeface="Tahoma"/>
              <a:cs typeface="Tahoma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4"/>
              </a:spcBef>
              <a:buSzPct val="6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We partition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bits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key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into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components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fixed length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(e.g., 16 or 32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bits)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and we sum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components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(ignoring 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overflows)</a:t>
            </a:r>
            <a:endParaRPr sz="2000" dirty="0">
              <a:latin typeface="Tahoma"/>
              <a:cs typeface="Tahoma"/>
            </a:endParaRPr>
          </a:p>
          <a:p>
            <a:pPr marL="756285" marR="33655" lvl="1" indent="-287020">
              <a:lnSpc>
                <a:spcPct val="100000"/>
              </a:lnSpc>
              <a:spcBef>
                <a:spcPts val="484"/>
              </a:spcBef>
              <a:buSzPct val="60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Suitable for numeric keys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fixed length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greater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than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or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equal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to the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number 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bits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integer type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(e.g., long and double </a:t>
            </a:r>
            <a:r>
              <a:rPr sz="2000" spc="-6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in</a:t>
            </a:r>
            <a:r>
              <a:rPr sz="20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C++)</a:t>
            </a:r>
            <a:endParaRPr sz="2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ahoma"/>
              <a:cs typeface="Tahoma"/>
            </a:endParaRPr>
          </a:p>
          <a:p>
            <a:pPr marR="369570" algn="r">
              <a:lnSpc>
                <a:spcPct val="100000"/>
              </a:lnSpc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6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240" y="1078644"/>
            <a:ext cx="482779" cy="2065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4485" y="1062669"/>
            <a:ext cx="228909" cy="1946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7554" y="1017918"/>
            <a:ext cx="585429" cy="2189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6729" y="1028702"/>
            <a:ext cx="277672" cy="1481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74560" y="1013288"/>
            <a:ext cx="180237" cy="2020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6719" y="3144913"/>
            <a:ext cx="283264" cy="906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03546" y="2882950"/>
            <a:ext cx="1128237" cy="65223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78952" y="3193135"/>
            <a:ext cx="572858" cy="2444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84105" y="3674139"/>
            <a:ext cx="759521" cy="28710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44896" y="3517799"/>
            <a:ext cx="106362" cy="9016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916116" y="3459145"/>
            <a:ext cx="21590" cy="101600"/>
          </a:xfrm>
          <a:custGeom>
            <a:avLst/>
            <a:gdLst/>
            <a:ahLst/>
            <a:cxnLst/>
            <a:rect l="l" t="t" r="r" b="b"/>
            <a:pathLst>
              <a:path w="21590" h="101600">
                <a:moveTo>
                  <a:pt x="5350" y="0"/>
                </a:moveTo>
                <a:lnTo>
                  <a:pt x="2401" y="2065"/>
                </a:lnTo>
                <a:lnTo>
                  <a:pt x="1693" y="5172"/>
                </a:lnTo>
                <a:lnTo>
                  <a:pt x="316" y="14154"/>
                </a:lnTo>
                <a:lnTo>
                  <a:pt x="0" y="23310"/>
                </a:lnTo>
                <a:lnTo>
                  <a:pt x="429" y="32485"/>
                </a:lnTo>
                <a:lnTo>
                  <a:pt x="8259" y="83229"/>
                </a:lnTo>
                <a:lnTo>
                  <a:pt x="14574" y="101265"/>
                </a:lnTo>
                <a:lnTo>
                  <a:pt x="19713" y="100075"/>
                </a:lnTo>
                <a:lnTo>
                  <a:pt x="21345" y="97668"/>
                </a:lnTo>
                <a:lnTo>
                  <a:pt x="18919" y="81474"/>
                </a:lnTo>
                <a:lnTo>
                  <a:pt x="17060" y="67787"/>
                </a:lnTo>
                <a:lnTo>
                  <a:pt x="15454" y="54070"/>
                </a:lnTo>
                <a:lnTo>
                  <a:pt x="14176" y="40322"/>
                </a:lnTo>
                <a:lnTo>
                  <a:pt x="13575" y="32102"/>
                </a:lnTo>
                <a:lnTo>
                  <a:pt x="13195" y="23821"/>
                </a:lnTo>
                <a:lnTo>
                  <a:pt x="13234" y="15540"/>
                </a:lnTo>
                <a:lnTo>
                  <a:pt x="13888" y="7322"/>
                </a:lnTo>
                <a:lnTo>
                  <a:pt x="14316" y="3926"/>
                </a:lnTo>
                <a:lnTo>
                  <a:pt x="11909" y="826"/>
                </a:lnTo>
                <a:lnTo>
                  <a:pt x="5350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42275" y="3966512"/>
            <a:ext cx="147895" cy="15113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144302" y="3548541"/>
            <a:ext cx="908685" cy="504190"/>
            <a:chOff x="8144302" y="3548541"/>
            <a:chExt cx="908685" cy="504190"/>
          </a:xfrm>
        </p:grpSpPr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4302" y="3548541"/>
              <a:ext cx="508254" cy="2311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2835" y="3709527"/>
              <a:ext cx="649818" cy="342836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19001" y="3221762"/>
            <a:ext cx="545907" cy="3888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25488" y="3701483"/>
            <a:ext cx="594651" cy="33736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494131" y="3393332"/>
            <a:ext cx="93345" cy="16510"/>
          </a:xfrm>
          <a:custGeom>
            <a:avLst/>
            <a:gdLst/>
            <a:ahLst/>
            <a:cxnLst/>
            <a:rect l="l" t="t" r="r" b="b"/>
            <a:pathLst>
              <a:path w="93345" h="16510">
                <a:moveTo>
                  <a:pt x="89677" y="0"/>
                </a:moveTo>
                <a:lnTo>
                  <a:pt x="85760" y="125"/>
                </a:lnTo>
                <a:lnTo>
                  <a:pt x="2076" y="6036"/>
                </a:lnTo>
                <a:lnTo>
                  <a:pt x="0" y="8427"/>
                </a:lnTo>
                <a:lnTo>
                  <a:pt x="383" y="13860"/>
                </a:lnTo>
                <a:lnTo>
                  <a:pt x="2654" y="15911"/>
                </a:lnTo>
                <a:lnTo>
                  <a:pt x="90083" y="13229"/>
                </a:lnTo>
                <a:lnTo>
                  <a:pt x="92953" y="10176"/>
                </a:lnTo>
                <a:lnTo>
                  <a:pt x="92730" y="2870"/>
                </a:lnTo>
                <a:lnTo>
                  <a:pt x="89677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90173" y="3455545"/>
            <a:ext cx="127000" cy="12065"/>
          </a:xfrm>
          <a:custGeom>
            <a:avLst/>
            <a:gdLst/>
            <a:ahLst/>
            <a:cxnLst/>
            <a:rect l="l" t="t" r="r" b="b"/>
            <a:pathLst>
              <a:path w="127000" h="12064">
                <a:moveTo>
                  <a:pt x="124341" y="0"/>
                </a:moveTo>
                <a:lnTo>
                  <a:pt x="121052" y="0"/>
                </a:lnTo>
                <a:lnTo>
                  <a:pt x="2208" y="1614"/>
                </a:lnTo>
                <a:lnTo>
                  <a:pt x="0" y="3883"/>
                </a:lnTo>
                <a:lnTo>
                  <a:pt x="73" y="9381"/>
                </a:lnTo>
                <a:lnTo>
                  <a:pt x="2301" y="11578"/>
                </a:lnTo>
                <a:lnTo>
                  <a:pt x="121130" y="11619"/>
                </a:lnTo>
                <a:lnTo>
                  <a:pt x="124338" y="11619"/>
                </a:lnTo>
                <a:lnTo>
                  <a:pt x="126940" y="9019"/>
                </a:lnTo>
                <a:lnTo>
                  <a:pt x="126942" y="2602"/>
                </a:lnTo>
                <a:lnTo>
                  <a:pt x="124341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00512" y="3359279"/>
            <a:ext cx="20955" cy="16510"/>
          </a:xfrm>
          <a:custGeom>
            <a:avLst/>
            <a:gdLst/>
            <a:ahLst/>
            <a:cxnLst/>
            <a:rect l="l" t="t" r="r" b="b"/>
            <a:pathLst>
              <a:path w="20954" h="16510">
                <a:moveTo>
                  <a:pt x="13788" y="0"/>
                </a:moveTo>
                <a:lnTo>
                  <a:pt x="2240" y="0"/>
                </a:lnTo>
                <a:lnTo>
                  <a:pt x="0" y="2240"/>
                </a:lnTo>
                <a:lnTo>
                  <a:pt x="0" y="6389"/>
                </a:lnTo>
                <a:lnTo>
                  <a:pt x="576" y="7715"/>
                </a:lnTo>
                <a:lnTo>
                  <a:pt x="9702" y="16221"/>
                </a:lnTo>
                <a:lnTo>
                  <a:pt x="14571" y="16050"/>
                </a:lnTo>
                <a:lnTo>
                  <a:pt x="20366" y="9832"/>
                </a:lnTo>
                <a:lnTo>
                  <a:pt x="20196" y="4963"/>
                </a:lnTo>
                <a:lnTo>
                  <a:pt x="15662" y="737"/>
                </a:lnTo>
                <a:lnTo>
                  <a:pt x="13788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08769" y="3438975"/>
            <a:ext cx="19050" cy="60325"/>
          </a:xfrm>
          <a:custGeom>
            <a:avLst/>
            <a:gdLst/>
            <a:ahLst/>
            <a:cxnLst/>
            <a:rect l="l" t="t" r="r" b="b"/>
            <a:pathLst>
              <a:path w="19050" h="60325">
                <a:moveTo>
                  <a:pt x="6595" y="0"/>
                </a:moveTo>
                <a:lnTo>
                  <a:pt x="3467" y="1918"/>
                </a:lnTo>
                <a:lnTo>
                  <a:pt x="2547" y="5038"/>
                </a:lnTo>
                <a:lnTo>
                  <a:pt x="0" y="18266"/>
                </a:lnTo>
                <a:lnTo>
                  <a:pt x="114" y="31570"/>
                </a:lnTo>
                <a:lnTo>
                  <a:pt x="2990" y="44528"/>
                </a:lnTo>
                <a:lnTo>
                  <a:pt x="8726" y="56720"/>
                </a:lnTo>
                <a:lnTo>
                  <a:pt x="10176" y="59071"/>
                </a:lnTo>
                <a:lnTo>
                  <a:pt x="13257" y="59801"/>
                </a:lnTo>
                <a:lnTo>
                  <a:pt x="17598" y="57123"/>
                </a:lnTo>
                <a:lnTo>
                  <a:pt x="18472" y="54681"/>
                </a:lnTo>
                <a:lnTo>
                  <a:pt x="17712" y="52470"/>
                </a:lnTo>
                <a:lnTo>
                  <a:pt x="14802" y="41553"/>
                </a:lnTo>
                <a:lnTo>
                  <a:pt x="13414" y="30423"/>
                </a:lnTo>
                <a:lnTo>
                  <a:pt x="13467" y="19196"/>
                </a:lnTo>
                <a:lnTo>
                  <a:pt x="14879" y="7988"/>
                </a:lnTo>
                <a:lnTo>
                  <a:pt x="15517" y="4541"/>
                </a:lnTo>
                <a:lnTo>
                  <a:pt x="13240" y="1229"/>
                </a:lnTo>
                <a:lnTo>
                  <a:pt x="6595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12952" y="3884478"/>
            <a:ext cx="96820" cy="86267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768207" y="3777649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79">
                <a:moveTo>
                  <a:pt x="8275" y="0"/>
                </a:moveTo>
                <a:lnTo>
                  <a:pt x="3679" y="1615"/>
                </a:lnTo>
                <a:lnTo>
                  <a:pt x="0" y="9277"/>
                </a:lnTo>
                <a:lnTo>
                  <a:pt x="1614" y="13873"/>
                </a:lnTo>
                <a:lnTo>
                  <a:pt x="6371" y="16158"/>
                </a:lnTo>
                <a:lnTo>
                  <a:pt x="7377" y="16413"/>
                </a:lnTo>
                <a:lnTo>
                  <a:pt x="24458" y="17240"/>
                </a:lnTo>
                <a:lnTo>
                  <a:pt x="26803" y="15111"/>
                </a:lnTo>
                <a:lnTo>
                  <a:pt x="27034" y="10344"/>
                </a:lnTo>
                <a:lnTo>
                  <a:pt x="25919" y="8472"/>
                </a:lnTo>
                <a:lnTo>
                  <a:pt x="8275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87403" y="3874115"/>
            <a:ext cx="101194" cy="15606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27801" y="3406376"/>
            <a:ext cx="117982" cy="58419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59764" y="3265337"/>
            <a:ext cx="685247" cy="24781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64878" y="5885827"/>
            <a:ext cx="131598" cy="2049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115922" y="5921776"/>
            <a:ext cx="259292" cy="19590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477982" y="5993199"/>
            <a:ext cx="71120" cy="15875"/>
          </a:xfrm>
          <a:custGeom>
            <a:avLst/>
            <a:gdLst/>
            <a:ahLst/>
            <a:cxnLst/>
            <a:rect l="l" t="t" r="r" b="b"/>
            <a:pathLst>
              <a:path w="71120" h="15875">
                <a:moveTo>
                  <a:pt x="67214" y="15383"/>
                </a:moveTo>
                <a:lnTo>
                  <a:pt x="62915" y="15383"/>
                </a:lnTo>
                <a:lnTo>
                  <a:pt x="67166" y="15430"/>
                </a:lnTo>
                <a:close/>
              </a:path>
              <a:path w="71120" h="15875">
                <a:moveTo>
                  <a:pt x="62608" y="0"/>
                </a:moveTo>
                <a:lnTo>
                  <a:pt x="2048" y="4982"/>
                </a:lnTo>
                <a:lnTo>
                  <a:pt x="0" y="7397"/>
                </a:lnTo>
                <a:lnTo>
                  <a:pt x="438" y="12724"/>
                </a:lnTo>
                <a:lnTo>
                  <a:pt x="2573" y="14713"/>
                </a:lnTo>
                <a:lnTo>
                  <a:pt x="62915" y="15383"/>
                </a:lnTo>
                <a:lnTo>
                  <a:pt x="67214" y="15383"/>
                </a:lnTo>
                <a:lnTo>
                  <a:pt x="70648" y="12023"/>
                </a:lnTo>
                <a:lnTo>
                  <a:pt x="70744" y="3524"/>
                </a:lnTo>
                <a:lnTo>
                  <a:pt x="67336" y="41"/>
                </a:lnTo>
                <a:lnTo>
                  <a:pt x="62608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93882" y="6055729"/>
            <a:ext cx="62865" cy="17145"/>
          </a:xfrm>
          <a:custGeom>
            <a:avLst/>
            <a:gdLst/>
            <a:ahLst/>
            <a:cxnLst/>
            <a:rect l="l" t="t" r="r" b="b"/>
            <a:pathLst>
              <a:path w="62864" h="17145">
                <a:moveTo>
                  <a:pt x="2355" y="0"/>
                </a:moveTo>
                <a:lnTo>
                  <a:pt x="82" y="2204"/>
                </a:lnTo>
                <a:lnTo>
                  <a:pt x="0" y="7519"/>
                </a:lnTo>
                <a:lnTo>
                  <a:pt x="1889" y="9691"/>
                </a:lnTo>
                <a:lnTo>
                  <a:pt x="4422" y="10007"/>
                </a:lnTo>
                <a:lnTo>
                  <a:pt x="57890" y="16667"/>
                </a:lnTo>
                <a:lnTo>
                  <a:pt x="61734" y="13674"/>
                </a:lnTo>
                <a:lnTo>
                  <a:pt x="62784" y="5239"/>
                </a:lnTo>
                <a:lnTo>
                  <a:pt x="59792" y="1395"/>
                </a:lnTo>
                <a:lnTo>
                  <a:pt x="54744" y="811"/>
                </a:lnTo>
                <a:lnTo>
                  <a:pt x="2355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55300" y="5777552"/>
            <a:ext cx="240586" cy="5013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55574" y="5879008"/>
            <a:ext cx="441365" cy="22882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507888" y="5532243"/>
            <a:ext cx="1513495" cy="129905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689540" y="5088461"/>
            <a:ext cx="4057208" cy="144832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232414" y="3586363"/>
            <a:ext cx="366661" cy="22818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0" y="4140682"/>
            <a:ext cx="1219881" cy="246305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6126297" y="2263163"/>
            <a:ext cx="779145" cy="43180"/>
          </a:xfrm>
          <a:custGeom>
            <a:avLst/>
            <a:gdLst/>
            <a:ahLst/>
            <a:cxnLst/>
            <a:rect l="l" t="t" r="r" b="b"/>
            <a:pathLst>
              <a:path w="779145" h="43180">
                <a:moveTo>
                  <a:pt x="21281" y="42985"/>
                </a:moveTo>
                <a:lnTo>
                  <a:pt x="1338" y="7951"/>
                </a:lnTo>
                <a:lnTo>
                  <a:pt x="0" y="2036"/>
                </a:lnTo>
                <a:lnTo>
                  <a:pt x="2176" y="0"/>
                </a:lnTo>
                <a:lnTo>
                  <a:pt x="7869" y="1840"/>
                </a:lnTo>
                <a:lnTo>
                  <a:pt x="13561" y="3681"/>
                </a:lnTo>
                <a:lnTo>
                  <a:pt x="20784" y="5426"/>
                </a:lnTo>
                <a:lnTo>
                  <a:pt x="61420" y="11761"/>
                </a:lnTo>
                <a:lnTo>
                  <a:pt x="104519" y="15848"/>
                </a:lnTo>
                <a:lnTo>
                  <a:pt x="166243" y="19034"/>
                </a:lnTo>
                <a:lnTo>
                  <a:pt x="233079" y="21526"/>
                </a:lnTo>
                <a:lnTo>
                  <a:pt x="306089" y="24031"/>
                </a:lnTo>
                <a:lnTo>
                  <a:pt x="385595" y="26360"/>
                </a:lnTo>
                <a:lnTo>
                  <a:pt x="433394" y="27158"/>
                </a:lnTo>
                <a:lnTo>
                  <a:pt x="487438" y="27665"/>
                </a:lnTo>
                <a:lnTo>
                  <a:pt x="547725" y="27880"/>
                </a:lnTo>
                <a:lnTo>
                  <a:pt x="597549" y="28151"/>
                </a:lnTo>
                <a:lnTo>
                  <a:pt x="645563" y="28853"/>
                </a:lnTo>
                <a:lnTo>
                  <a:pt x="691770" y="29984"/>
                </a:lnTo>
                <a:lnTo>
                  <a:pt x="736168" y="31545"/>
                </a:lnTo>
                <a:lnTo>
                  <a:pt x="778757" y="33536"/>
                </a:lnTo>
              </a:path>
            </a:pathLst>
          </a:custGeom>
          <a:ln w="166254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5165443" y="3403685"/>
            <a:ext cx="1073150" cy="715010"/>
            <a:chOff x="5165443" y="3403685"/>
            <a:chExt cx="1073150" cy="715010"/>
          </a:xfrm>
        </p:grpSpPr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65443" y="3538067"/>
              <a:ext cx="165169" cy="24877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41535" y="3403685"/>
              <a:ext cx="996768" cy="714634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56317" y="2644886"/>
            <a:ext cx="641511" cy="760469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3444048" y="1758426"/>
            <a:ext cx="1997075" cy="740410"/>
            <a:chOff x="3444048" y="1758426"/>
            <a:chExt cx="1997075" cy="74041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54924" y="1758426"/>
              <a:ext cx="1885714" cy="7402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44048" y="1806641"/>
              <a:ext cx="422407" cy="17707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14552" y="1778534"/>
              <a:ext cx="260630" cy="195579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5527946" y="1718834"/>
            <a:ext cx="37465" cy="128270"/>
          </a:xfrm>
          <a:custGeom>
            <a:avLst/>
            <a:gdLst/>
            <a:ahLst/>
            <a:cxnLst/>
            <a:rect l="l" t="t" r="r" b="b"/>
            <a:pathLst>
              <a:path w="37464" h="128269">
                <a:moveTo>
                  <a:pt x="5818" y="0"/>
                </a:moveTo>
                <a:lnTo>
                  <a:pt x="860" y="58028"/>
                </a:lnTo>
                <a:lnTo>
                  <a:pt x="54" y="102100"/>
                </a:lnTo>
                <a:lnTo>
                  <a:pt x="0" y="126466"/>
                </a:lnTo>
                <a:lnTo>
                  <a:pt x="1660" y="128148"/>
                </a:lnTo>
                <a:lnTo>
                  <a:pt x="6035" y="128176"/>
                </a:lnTo>
                <a:lnTo>
                  <a:pt x="7819" y="126466"/>
                </a:lnTo>
                <a:lnTo>
                  <a:pt x="8723" y="102100"/>
                </a:lnTo>
                <a:lnTo>
                  <a:pt x="9461" y="84142"/>
                </a:lnTo>
                <a:lnTo>
                  <a:pt x="11630" y="44010"/>
                </a:lnTo>
                <a:lnTo>
                  <a:pt x="14108" y="15802"/>
                </a:lnTo>
                <a:lnTo>
                  <a:pt x="13930" y="15666"/>
                </a:lnTo>
                <a:lnTo>
                  <a:pt x="11876" y="13785"/>
                </a:lnTo>
                <a:lnTo>
                  <a:pt x="9808" y="13249"/>
                </a:lnTo>
                <a:lnTo>
                  <a:pt x="9320" y="13103"/>
                </a:lnTo>
                <a:lnTo>
                  <a:pt x="6351" y="11863"/>
                </a:lnTo>
                <a:lnTo>
                  <a:pt x="5061" y="8719"/>
                </a:lnTo>
                <a:lnTo>
                  <a:pt x="7347" y="3252"/>
                </a:lnTo>
                <a:lnTo>
                  <a:pt x="10490" y="1962"/>
                </a:lnTo>
                <a:lnTo>
                  <a:pt x="5818" y="0"/>
                </a:lnTo>
                <a:close/>
              </a:path>
              <a:path w="37464" h="128269">
                <a:moveTo>
                  <a:pt x="13224" y="3105"/>
                </a:moveTo>
                <a:lnTo>
                  <a:pt x="13854" y="3370"/>
                </a:lnTo>
                <a:lnTo>
                  <a:pt x="14424" y="3747"/>
                </a:lnTo>
                <a:lnTo>
                  <a:pt x="17025" y="6295"/>
                </a:lnTo>
                <a:lnTo>
                  <a:pt x="16980" y="9775"/>
                </a:lnTo>
                <a:lnTo>
                  <a:pt x="14988" y="11809"/>
                </a:lnTo>
                <a:lnTo>
                  <a:pt x="14200" y="14919"/>
                </a:lnTo>
                <a:lnTo>
                  <a:pt x="14108" y="15802"/>
                </a:lnTo>
                <a:lnTo>
                  <a:pt x="19959" y="20276"/>
                </a:lnTo>
                <a:lnTo>
                  <a:pt x="24068" y="23995"/>
                </a:lnTo>
                <a:lnTo>
                  <a:pt x="30137" y="29626"/>
                </a:lnTo>
                <a:lnTo>
                  <a:pt x="33302" y="29507"/>
                </a:lnTo>
                <a:lnTo>
                  <a:pt x="37058" y="25457"/>
                </a:lnTo>
                <a:lnTo>
                  <a:pt x="36940" y="22292"/>
                </a:lnTo>
                <a:lnTo>
                  <a:pt x="30669" y="16474"/>
                </a:lnTo>
                <a:lnTo>
                  <a:pt x="26375" y="12567"/>
                </a:lnTo>
                <a:lnTo>
                  <a:pt x="19216" y="6769"/>
                </a:lnTo>
                <a:lnTo>
                  <a:pt x="16408" y="4437"/>
                </a:lnTo>
                <a:lnTo>
                  <a:pt x="13224" y="3105"/>
                </a:lnTo>
                <a:close/>
              </a:path>
              <a:path w="37464" h="128269">
                <a:moveTo>
                  <a:pt x="10490" y="1962"/>
                </a:moveTo>
                <a:lnTo>
                  <a:pt x="7347" y="3252"/>
                </a:lnTo>
                <a:lnTo>
                  <a:pt x="5061" y="8719"/>
                </a:lnTo>
                <a:lnTo>
                  <a:pt x="6351" y="11863"/>
                </a:lnTo>
                <a:lnTo>
                  <a:pt x="9320" y="13103"/>
                </a:lnTo>
                <a:lnTo>
                  <a:pt x="9808" y="13249"/>
                </a:lnTo>
                <a:lnTo>
                  <a:pt x="11876" y="13785"/>
                </a:lnTo>
                <a:lnTo>
                  <a:pt x="13930" y="15666"/>
                </a:lnTo>
                <a:lnTo>
                  <a:pt x="14108" y="15802"/>
                </a:lnTo>
                <a:lnTo>
                  <a:pt x="14200" y="14919"/>
                </a:lnTo>
                <a:lnTo>
                  <a:pt x="14965" y="11863"/>
                </a:lnTo>
                <a:lnTo>
                  <a:pt x="16980" y="9775"/>
                </a:lnTo>
                <a:lnTo>
                  <a:pt x="17025" y="6295"/>
                </a:lnTo>
                <a:lnTo>
                  <a:pt x="14424" y="3747"/>
                </a:lnTo>
                <a:lnTo>
                  <a:pt x="13854" y="3370"/>
                </a:lnTo>
                <a:lnTo>
                  <a:pt x="10490" y="1962"/>
                </a:lnTo>
                <a:close/>
              </a:path>
              <a:path w="37464" h="128269">
                <a:moveTo>
                  <a:pt x="10496" y="1962"/>
                </a:moveTo>
                <a:lnTo>
                  <a:pt x="13224" y="3106"/>
                </a:lnTo>
                <a:lnTo>
                  <a:pt x="10496" y="1962"/>
                </a:lnTo>
                <a:close/>
              </a:path>
            </a:pathLst>
          </a:custGeom>
          <a:solidFill>
            <a:srgbClr val="007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20622" y="1904768"/>
            <a:ext cx="53975" cy="15240"/>
          </a:xfrm>
          <a:custGeom>
            <a:avLst/>
            <a:gdLst/>
            <a:ahLst/>
            <a:cxnLst/>
            <a:rect l="l" t="t" r="r" b="b"/>
            <a:pathLst>
              <a:path w="53975" h="15239">
                <a:moveTo>
                  <a:pt x="3643" y="0"/>
                </a:moveTo>
                <a:lnTo>
                  <a:pt x="665" y="2438"/>
                </a:lnTo>
                <a:lnTo>
                  <a:pt x="0" y="9119"/>
                </a:lnTo>
                <a:lnTo>
                  <a:pt x="2438" y="12098"/>
                </a:lnTo>
                <a:lnTo>
                  <a:pt x="6088" y="12453"/>
                </a:lnTo>
                <a:lnTo>
                  <a:pt x="50871" y="14612"/>
                </a:lnTo>
                <a:lnTo>
                  <a:pt x="53215" y="12482"/>
                </a:lnTo>
                <a:lnTo>
                  <a:pt x="53477" y="7065"/>
                </a:lnTo>
                <a:lnTo>
                  <a:pt x="51498" y="4770"/>
                </a:lnTo>
                <a:lnTo>
                  <a:pt x="3643" y="0"/>
                </a:lnTo>
                <a:close/>
              </a:path>
            </a:pathLst>
          </a:custGeom>
          <a:solidFill>
            <a:srgbClr val="007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61165" y="4296914"/>
            <a:ext cx="306705" cy="655320"/>
          </a:xfrm>
          <a:custGeom>
            <a:avLst/>
            <a:gdLst/>
            <a:ahLst/>
            <a:cxnLst/>
            <a:rect l="l" t="t" r="r" b="b"/>
            <a:pathLst>
              <a:path w="306704" h="655320">
                <a:moveTo>
                  <a:pt x="494" y="614102"/>
                </a:moveTo>
                <a:lnTo>
                  <a:pt x="28" y="617620"/>
                </a:lnTo>
                <a:lnTo>
                  <a:pt x="0" y="625641"/>
                </a:lnTo>
                <a:lnTo>
                  <a:pt x="1354" y="633477"/>
                </a:lnTo>
                <a:lnTo>
                  <a:pt x="30465" y="655252"/>
                </a:lnTo>
                <a:lnTo>
                  <a:pt x="32960" y="653310"/>
                </a:lnTo>
                <a:lnTo>
                  <a:pt x="33597" y="648220"/>
                </a:lnTo>
                <a:lnTo>
                  <a:pt x="32196" y="645985"/>
                </a:lnTo>
                <a:lnTo>
                  <a:pt x="24392" y="643340"/>
                </a:lnTo>
                <a:lnTo>
                  <a:pt x="19289" y="640010"/>
                </a:lnTo>
                <a:lnTo>
                  <a:pt x="13886" y="627674"/>
                </a:lnTo>
                <a:lnTo>
                  <a:pt x="14703" y="619540"/>
                </a:lnTo>
                <a:lnTo>
                  <a:pt x="14742" y="619321"/>
                </a:lnTo>
                <a:lnTo>
                  <a:pt x="11241" y="619321"/>
                </a:lnTo>
                <a:lnTo>
                  <a:pt x="3018" y="617786"/>
                </a:lnTo>
                <a:lnTo>
                  <a:pt x="494" y="614102"/>
                </a:lnTo>
                <a:close/>
              </a:path>
              <a:path w="306704" h="655320">
                <a:moveTo>
                  <a:pt x="5757" y="602921"/>
                </a:moveTo>
                <a:lnTo>
                  <a:pt x="2011" y="605510"/>
                </a:lnTo>
                <a:lnTo>
                  <a:pt x="1072" y="609741"/>
                </a:lnTo>
                <a:lnTo>
                  <a:pt x="494" y="614102"/>
                </a:lnTo>
                <a:lnTo>
                  <a:pt x="3018" y="617786"/>
                </a:lnTo>
                <a:lnTo>
                  <a:pt x="11241" y="619321"/>
                </a:lnTo>
                <a:lnTo>
                  <a:pt x="15196" y="616611"/>
                </a:lnTo>
                <a:lnTo>
                  <a:pt x="15974" y="612446"/>
                </a:lnTo>
                <a:lnTo>
                  <a:pt x="16711" y="608328"/>
                </a:lnTo>
                <a:lnTo>
                  <a:pt x="13973" y="604394"/>
                </a:lnTo>
                <a:lnTo>
                  <a:pt x="5757" y="602921"/>
                </a:lnTo>
                <a:close/>
              </a:path>
              <a:path w="306704" h="655320">
                <a:moveTo>
                  <a:pt x="15974" y="612446"/>
                </a:moveTo>
                <a:lnTo>
                  <a:pt x="15196" y="616611"/>
                </a:lnTo>
                <a:lnTo>
                  <a:pt x="11241" y="619321"/>
                </a:lnTo>
                <a:lnTo>
                  <a:pt x="14742" y="619321"/>
                </a:lnTo>
                <a:lnTo>
                  <a:pt x="15974" y="612446"/>
                </a:lnTo>
                <a:close/>
              </a:path>
              <a:path w="306704" h="655320">
                <a:moveTo>
                  <a:pt x="1072" y="609741"/>
                </a:moveTo>
                <a:lnTo>
                  <a:pt x="307" y="613830"/>
                </a:lnTo>
                <a:lnTo>
                  <a:pt x="494" y="614102"/>
                </a:lnTo>
                <a:lnTo>
                  <a:pt x="1072" y="609741"/>
                </a:lnTo>
                <a:close/>
              </a:path>
              <a:path w="306704" h="655320">
                <a:moveTo>
                  <a:pt x="18180" y="602921"/>
                </a:moveTo>
                <a:lnTo>
                  <a:pt x="5757" y="602921"/>
                </a:lnTo>
                <a:lnTo>
                  <a:pt x="13973" y="604394"/>
                </a:lnTo>
                <a:lnTo>
                  <a:pt x="16711" y="608328"/>
                </a:lnTo>
                <a:lnTo>
                  <a:pt x="15973" y="612446"/>
                </a:lnTo>
                <a:lnTo>
                  <a:pt x="17404" y="605735"/>
                </a:lnTo>
                <a:lnTo>
                  <a:pt x="18180" y="602921"/>
                </a:lnTo>
                <a:close/>
              </a:path>
              <a:path w="306704" h="655320">
                <a:moveTo>
                  <a:pt x="2011" y="605510"/>
                </a:moveTo>
                <a:lnTo>
                  <a:pt x="1833" y="605633"/>
                </a:lnTo>
                <a:lnTo>
                  <a:pt x="1072" y="609741"/>
                </a:lnTo>
                <a:lnTo>
                  <a:pt x="2011" y="605510"/>
                </a:lnTo>
                <a:close/>
              </a:path>
              <a:path w="306704" h="655320">
                <a:moveTo>
                  <a:pt x="24921" y="547566"/>
                </a:moveTo>
                <a:lnTo>
                  <a:pt x="7204" y="587915"/>
                </a:lnTo>
                <a:lnTo>
                  <a:pt x="2011" y="605510"/>
                </a:lnTo>
                <a:lnTo>
                  <a:pt x="5757" y="602921"/>
                </a:lnTo>
                <a:lnTo>
                  <a:pt x="18180" y="602921"/>
                </a:lnTo>
                <a:lnTo>
                  <a:pt x="35142" y="559165"/>
                </a:lnTo>
                <a:lnTo>
                  <a:pt x="36974" y="555330"/>
                </a:lnTo>
                <a:lnTo>
                  <a:pt x="33265" y="555330"/>
                </a:lnTo>
                <a:lnTo>
                  <a:pt x="26295" y="551785"/>
                </a:lnTo>
                <a:lnTo>
                  <a:pt x="24921" y="547566"/>
                </a:lnTo>
                <a:close/>
              </a:path>
              <a:path w="306704" h="655320">
                <a:moveTo>
                  <a:pt x="32616" y="539193"/>
                </a:moveTo>
                <a:lnTo>
                  <a:pt x="28508" y="540570"/>
                </a:lnTo>
                <a:lnTo>
                  <a:pt x="26679" y="544040"/>
                </a:lnTo>
                <a:lnTo>
                  <a:pt x="24921" y="547566"/>
                </a:lnTo>
                <a:lnTo>
                  <a:pt x="26295" y="551785"/>
                </a:lnTo>
                <a:lnTo>
                  <a:pt x="33265" y="555330"/>
                </a:lnTo>
                <a:lnTo>
                  <a:pt x="37526" y="553942"/>
                </a:lnTo>
                <a:lnTo>
                  <a:pt x="39377" y="550299"/>
                </a:lnTo>
                <a:lnTo>
                  <a:pt x="41066" y="546832"/>
                </a:lnTo>
                <a:lnTo>
                  <a:pt x="39604" y="542596"/>
                </a:lnTo>
                <a:lnTo>
                  <a:pt x="32616" y="539193"/>
                </a:lnTo>
                <a:close/>
              </a:path>
              <a:path w="306704" h="655320">
                <a:moveTo>
                  <a:pt x="39377" y="550299"/>
                </a:moveTo>
                <a:lnTo>
                  <a:pt x="37526" y="553942"/>
                </a:lnTo>
                <a:lnTo>
                  <a:pt x="33265" y="555330"/>
                </a:lnTo>
                <a:lnTo>
                  <a:pt x="36974" y="555330"/>
                </a:lnTo>
                <a:lnTo>
                  <a:pt x="39377" y="550299"/>
                </a:lnTo>
                <a:close/>
              </a:path>
              <a:path w="306704" h="655320">
                <a:moveTo>
                  <a:pt x="44931" y="539193"/>
                </a:moveTo>
                <a:lnTo>
                  <a:pt x="32616" y="539193"/>
                </a:lnTo>
                <a:lnTo>
                  <a:pt x="39604" y="542596"/>
                </a:lnTo>
                <a:lnTo>
                  <a:pt x="41066" y="546832"/>
                </a:lnTo>
                <a:lnTo>
                  <a:pt x="39377" y="550299"/>
                </a:lnTo>
                <a:lnTo>
                  <a:pt x="44931" y="539193"/>
                </a:lnTo>
                <a:close/>
              </a:path>
              <a:path w="306704" h="655320">
                <a:moveTo>
                  <a:pt x="26679" y="544040"/>
                </a:moveTo>
                <a:lnTo>
                  <a:pt x="24907" y="547523"/>
                </a:lnTo>
                <a:lnTo>
                  <a:pt x="26679" y="544040"/>
                </a:lnTo>
                <a:close/>
              </a:path>
              <a:path w="306704" h="655320">
                <a:moveTo>
                  <a:pt x="28508" y="540570"/>
                </a:moveTo>
                <a:lnTo>
                  <a:pt x="26679" y="544040"/>
                </a:lnTo>
                <a:lnTo>
                  <a:pt x="28508" y="540570"/>
                </a:lnTo>
                <a:close/>
              </a:path>
              <a:path w="306704" h="655320">
                <a:moveTo>
                  <a:pt x="89204" y="433124"/>
                </a:moveTo>
                <a:lnTo>
                  <a:pt x="74436" y="458036"/>
                </a:lnTo>
                <a:lnTo>
                  <a:pt x="57964" y="486404"/>
                </a:lnTo>
                <a:lnTo>
                  <a:pt x="41969" y="515039"/>
                </a:lnTo>
                <a:lnTo>
                  <a:pt x="28508" y="540570"/>
                </a:lnTo>
                <a:lnTo>
                  <a:pt x="32616" y="539193"/>
                </a:lnTo>
                <a:lnTo>
                  <a:pt x="44931" y="539193"/>
                </a:lnTo>
                <a:lnTo>
                  <a:pt x="65097" y="501792"/>
                </a:lnTo>
                <a:lnTo>
                  <a:pt x="93350" y="453045"/>
                </a:lnTo>
                <a:lnTo>
                  <a:pt x="100424" y="441247"/>
                </a:lnTo>
                <a:lnTo>
                  <a:pt x="96817" y="441247"/>
                </a:lnTo>
                <a:lnTo>
                  <a:pt x="90276" y="437351"/>
                </a:lnTo>
                <a:lnTo>
                  <a:pt x="89204" y="433124"/>
                </a:lnTo>
                <a:close/>
              </a:path>
              <a:path w="306704" h="655320">
                <a:moveTo>
                  <a:pt x="97382" y="425486"/>
                </a:moveTo>
                <a:lnTo>
                  <a:pt x="93139" y="426539"/>
                </a:lnTo>
                <a:lnTo>
                  <a:pt x="91153" y="429836"/>
                </a:lnTo>
                <a:lnTo>
                  <a:pt x="89211" y="433113"/>
                </a:lnTo>
                <a:lnTo>
                  <a:pt x="90276" y="437351"/>
                </a:lnTo>
                <a:lnTo>
                  <a:pt x="96817" y="441247"/>
                </a:lnTo>
                <a:lnTo>
                  <a:pt x="101040" y="440188"/>
                </a:lnTo>
                <a:lnTo>
                  <a:pt x="103002" y="436933"/>
                </a:lnTo>
                <a:lnTo>
                  <a:pt x="104923" y="433666"/>
                </a:lnTo>
                <a:lnTo>
                  <a:pt x="104832" y="433113"/>
                </a:lnTo>
                <a:lnTo>
                  <a:pt x="103917" y="429422"/>
                </a:lnTo>
                <a:lnTo>
                  <a:pt x="97382" y="425486"/>
                </a:lnTo>
                <a:close/>
              </a:path>
              <a:path w="306704" h="655320">
                <a:moveTo>
                  <a:pt x="103010" y="436934"/>
                </a:moveTo>
                <a:lnTo>
                  <a:pt x="101040" y="440188"/>
                </a:lnTo>
                <a:lnTo>
                  <a:pt x="96817" y="441247"/>
                </a:lnTo>
                <a:lnTo>
                  <a:pt x="100424" y="441247"/>
                </a:lnTo>
                <a:lnTo>
                  <a:pt x="103010" y="436934"/>
                </a:lnTo>
                <a:close/>
              </a:path>
              <a:path w="306704" h="655320">
                <a:moveTo>
                  <a:pt x="103001" y="436933"/>
                </a:moveTo>
                <a:close/>
              </a:path>
              <a:path w="306704" h="655320">
                <a:moveTo>
                  <a:pt x="104956" y="433610"/>
                </a:moveTo>
                <a:lnTo>
                  <a:pt x="103001" y="436934"/>
                </a:lnTo>
                <a:lnTo>
                  <a:pt x="104969" y="433666"/>
                </a:lnTo>
                <a:close/>
              </a:path>
              <a:path w="306704" h="655320">
                <a:moveTo>
                  <a:pt x="109733" y="425486"/>
                </a:moveTo>
                <a:lnTo>
                  <a:pt x="97382" y="425486"/>
                </a:lnTo>
                <a:lnTo>
                  <a:pt x="103917" y="429422"/>
                </a:lnTo>
                <a:lnTo>
                  <a:pt x="104956" y="433610"/>
                </a:lnTo>
                <a:lnTo>
                  <a:pt x="109733" y="425486"/>
                </a:lnTo>
                <a:close/>
              </a:path>
              <a:path w="306704" h="655320">
                <a:moveTo>
                  <a:pt x="179642" y="268302"/>
                </a:moveTo>
                <a:lnTo>
                  <a:pt x="158446" y="309314"/>
                </a:lnTo>
                <a:lnTo>
                  <a:pt x="136712" y="349876"/>
                </a:lnTo>
                <a:lnTo>
                  <a:pt x="114304" y="390068"/>
                </a:lnTo>
                <a:lnTo>
                  <a:pt x="91153" y="429836"/>
                </a:lnTo>
                <a:lnTo>
                  <a:pt x="93139" y="426539"/>
                </a:lnTo>
                <a:lnTo>
                  <a:pt x="97382" y="425486"/>
                </a:lnTo>
                <a:lnTo>
                  <a:pt x="109733" y="425486"/>
                </a:lnTo>
                <a:lnTo>
                  <a:pt x="126451" y="397058"/>
                </a:lnTo>
                <a:lnTo>
                  <a:pt x="149098" y="356718"/>
                </a:lnTo>
                <a:lnTo>
                  <a:pt x="171016" y="315977"/>
                </a:lnTo>
                <a:lnTo>
                  <a:pt x="189740" y="279800"/>
                </a:lnTo>
                <a:lnTo>
                  <a:pt x="186206" y="279800"/>
                </a:lnTo>
                <a:lnTo>
                  <a:pt x="179190" y="276233"/>
                </a:lnTo>
                <a:lnTo>
                  <a:pt x="177791" y="271943"/>
                </a:lnTo>
                <a:lnTo>
                  <a:pt x="179642" y="268302"/>
                </a:lnTo>
                <a:close/>
              </a:path>
              <a:path w="306704" h="655320">
                <a:moveTo>
                  <a:pt x="185647" y="263528"/>
                </a:moveTo>
                <a:lnTo>
                  <a:pt x="181357" y="264927"/>
                </a:lnTo>
                <a:lnTo>
                  <a:pt x="177791" y="271943"/>
                </a:lnTo>
                <a:lnTo>
                  <a:pt x="179190" y="276233"/>
                </a:lnTo>
                <a:lnTo>
                  <a:pt x="186206" y="279800"/>
                </a:lnTo>
                <a:lnTo>
                  <a:pt x="190464" y="278401"/>
                </a:lnTo>
                <a:lnTo>
                  <a:pt x="192279" y="274894"/>
                </a:lnTo>
                <a:lnTo>
                  <a:pt x="194056" y="271362"/>
                </a:lnTo>
                <a:lnTo>
                  <a:pt x="192664" y="267094"/>
                </a:lnTo>
                <a:lnTo>
                  <a:pt x="185647" y="263528"/>
                </a:lnTo>
                <a:close/>
              </a:path>
              <a:path w="306704" h="655320">
                <a:moveTo>
                  <a:pt x="190457" y="278414"/>
                </a:moveTo>
                <a:lnTo>
                  <a:pt x="186206" y="279800"/>
                </a:lnTo>
                <a:lnTo>
                  <a:pt x="189740" y="279800"/>
                </a:lnTo>
                <a:lnTo>
                  <a:pt x="190457" y="278414"/>
                </a:lnTo>
                <a:close/>
              </a:path>
              <a:path w="306704" h="655320">
                <a:moveTo>
                  <a:pt x="192279" y="274894"/>
                </a:moveTo>
                <a:lnTo>
                  <a:pt x="190457" y="278414"/>
                </a:lnTo>
                <a:lnTo>
                  <a:pt x="192279" y="274894"/>
                </a:lnTo>
                <a:close/>
              </a:path>
              <a:path w="306704" h="655320">
                <a:moveTo>
                  <a:pt x="194056" y="271362"/>
                </a:moveTo>
                <a:lnTo>
                  <a:pt x="192279" y="274894"/>
                </a:lnTo>
                <a:lnTo>
                  <a:pt x="194064" y="271385"/>
                </a:lnTo>
                <a:close/>
              </a:path>
              <a:path w="306704" h="655320">
                <a:moveTo>
                  <a:pt x="197998" y="263528"/>
                </a:moveTo>
                <a:lnTo>
                  <a:pt x="185647" y="263528"/>
                </a:lnTo>
                <a:lnTo>
                  <a:pt x="192664" y="267094"/>
                </a:lnTo>
                <a:lnTo>
                  <a:pt x="194056" y="271362"/>
                </a:lnTo>
                <a:lnTo>
                  <a:pt x="197998" y="263528"/>
                </a:lnTo>
                <a:close/>
              </a:path>
              <a:path w="306704" h="655320">
                <a:moveTo>
                  <a:pt x="250120" y="120697"/>
                </a:moveTo>
                <a:lnTo>
                  <a:pt x="233666" y="157592"/>
                </a:lnTo>
                <a:lnTo>
                  <a:pt x="216154" y="194793"/>
                </a:lnTo>
                <a:lnTo>
                  <a:pt x="198061" y="231718"/>
                </a:lnTo>
                <a:lnTo>
                  <a:pt x="179642" y="268302"/>
                </a:lnTo>
                <a:lnTo>
                  <a:pt x="181357" y="264927"/>
                </a:lnTo>
                <a:lnTo>
                  <a:pt x="185647" y="263528"/>
                </a:lnTo>
                <a:lnTo>
                  <a:pt x="197998" y="263528"/>
                </a:lnTo>
                <a:lnTo>
                  <a:pt x="210860" y="237968"/>
                </a:lnTo>
                <a:lnTo>
                  <a:pt x="229016" y="200819"/>
                </a:lnTo>
                <a:lnTo>
                  <a:pt x="246548" y="163375"/>
                </a:lnTo>
                <a:lnTo>
                  <a:pt x="260958" y="130770"/>
                </a:lnTo>
                <a:lnTo>
                  <a:pt x="257602" y="130770"/>
                </a:lnTo>
                <a:lnTo>
                  <a:pt x="250511" y="127708"/>
                </a:lnTo>
                <a:lnTo>
                  <a:pt x="248878" y="123593"/>
                </a:lnTo>
                <a:lnTo>
                  <a:pt x="250120" y="120697"/>
                </a:lnTo>
                <a:close/>
              </a:path>
              <a:path w="306704" h="655320">
                <a:moveTo>
                  <a:pt x="256033" y="114877"/>
                </a:moveTo>
                <a:lnTo>
                  <a:pt x="251936" y="116513"/>
                </a:lnTo>
                <a:lnTo>
                  <a:pt x="248878" y="123593"/>
                </a:lnTo>
                <a:lnTo>
                  <a:pt x="250511" y="127708"/>
                </a:lnTo>
                <a:lnTo>
                  <a:pt x="257602" y="130770"/>
                </a:lnTo>
                <a:lnTo>
                  <a:pt x="261672" y="129155"/>
                </a:lnTo>
                <a:lnTo>
                  <a:pt x="263258" y="125566"/>
                </a:lnTo>
                <a:lnTo>
                  <a:pt x="264767" y="121996"/>
                </a:lnTo>
                <a:lnTo>
                  <a:pt x="263125" y="117906"/>
                </a:lnTo>
                <a:lnTo>
                  <a:pt x="256033" y="114877"/>
                </a:lnTo>
                <a:close/>
              </a:path>
              <a:path w="306704" h="655320">
                <a:moveTo>
                  <a:pt x="261672" y="129155"/>
                </a:moveTo>
                <a:lnTo>
                  <a:pt x="257602" y="130770"/>
                </a:lnTo>
                <a:lnTo>
                  <a:pt x="260958" y="130770"/>
                </a:lnTo>
                <a:lnTo>
                  <a:pt x="261672" y="129155"/>
                </a:lnTo>
                <a:close/>
              </a:path>
              <a:path w="306704" h="655320">
                <a:moveTo>
                  <a:pt x="263258" y="125566"/>
                </a:moveTo>
                <a:lnTo>
                  <a:pt x="261672" y="129155"/>
                </a:lnTo>
                <a:lnTo>
                  <a:pt x="263258" y="125566"/>
                </a:lnTo>
                <a:close/>
              </a:path>
              <a:path w="306704" h="655320">
                <a:moveTo>
                  <a:pt x="264767" y="121996"/>
                </a:moveTo>
                <a:lnTo>
                  <a:pt x="263258" y="125566"/>
                </a:lnTo>
                <a:lnTo>
                  <a:pt x="264775" y="122015"/>
                </a:lnTo>
                <a:close/>
              </a:path>
              <a:path w="306704" h="655320">
                <a:moveTo>
                  <a:pt x="267776" y="114877"/>
                </a:moveTo>
                <a:lnTo>
                  <a:pt x="256033" y="114877"/>
                </a:lnTo>
                <a:lnTo>
                  <a:pt x="263125" y="117906"/>
                </a:lnTo>
                <a:lnTo>
                  <a:pt x="264767" y="121996"/>
                </a:lnTo>
                <a:lnTo>
                  <a:pt x="267776" y="114877"/>
                </a:lnTo>
                <a:close/>
              </a:path>
              <a:path w="306704" h="655320">
                <a:moveTo>
                  <a:pt x="282896" y="34104"/>
                </a:moveTo>
                <a:lnTo>
                  <a:pt x="266487" y="81454"/>
                </a:lnTo>
                <a:lnTo>
                  <a:pt x="250120" y="120697"/>
                </a:lnTo>
                <a:lnTo>
                  <a:pt x="251936" y="116513"/>
                </a:lnTo>
                <a:lnTo>
                  <a:pt x="256033" y="114877"/>
                </a:lnTo>
                <a:lnTo>
                  <a:pt x="267776" y="114877"/>
                </a:lnTo>
                <a:lnTo>
                  <a:pt x="268750" y="112574"/>
                </a:lnTo>
                <a:lnTo>
                  <a:pt x="284311" y="73226"/>
                </a:lnTo>
                <a:lnTo>
                  <a:pt x="294209" y="43018"/>
                </a:lnTo>
                <a:lnTo>
                  <a:pt x="291198" y="43018"/>
                </a:lnTo>
                <a:lnTo>
                  <a:pt x="284133" y="41217"/>
                </a:lnTo>
                <a:lnTo>
                  <a:pt x="281999" y="37625"/>
                </a:lnTo>
                <a:lnTo>
                  <a:pt x="282896" y="34104"/>
                </a:lnTo>
                <a:close/>
              </a:path>
              <a:path w="306704" h="655320">
                <a:moveTo>
                  <a:pt x="305585" y="37232"/>
                </a:moveTo>
                <a:lnTo>
                  <a:pt x="295722" y="37232"/>
                </a:lnTo>
                <a:lnTo>
                  <a:pt x="295039" y="39914"/>
                </a:lnTo>
                <a:lnTo>
                  <a:pt x="296202" y="46170"/>
                </a:lnTo>
                <a:lnTo>
                  <a:pt x="299004" y="48093"/>
                </a:lnTo>
                <a:lnTo>
                  <a:pt x="304767" y="47021"/>
                </a:lnTo>
                <a:lnTo>
                  <a:pt x="306681" y="44323"/>
                </a:lnTo>
                <a:lnTo>
                  <a:pt x="305585" y="37232"/>
                </a:lnTo>
                <a:close/>
              </a:path>
              <a:path w="306704" h="655320">
                <a:moveTo>
                  <a:pt x="287303" y="28472"/>
                </a:moveTo>
                <a:lnTo>
                  <a:pt x="283787" y="30605"/>
                </a:lnTo>
                <a:lnTo>
                  <a:pt x="281999" y="37625"/>
                </a:lnTo>
                <a:lnTo>
                  <a:pt x="284133" y="41217"/>
                </a:lnTo>
                <a:lnTo>
                  <a:pt x="291198" y="43018"/>
                </a:lnTo>
                <a:lnTo>
                  <a:pt x="294762" y="40902"/>
                </a:lnTo>
                <a:lnTo>
                  <a:pt x="295031" y="39871"/>
                </a:lnTo>
                <a:lnTo>
                  <a:pt x="293212" y="29861"/>
                </a:lnTo>
                <a:lnTo>
                  <a:pt x="287303" y="28472"/>
                </a:lnTo>
                <a:close/>
              </a:path>
              <a:path w="306704" h="655320">
                <a:moveTo>
                  <a:pt x="294762" y="40902"/>
                </a:moveTo>
                <a:lnTo>
                  <a:pt x="291198" y="43018"/>
                </a:lnTo>
                <a:lnTo>
                  <a:pt x="294209" y="43018"/>
                </a:lnTo>
                <a:lnTo>
                  <a:pt x="294762" y="40902"/>
                </a:lnTo>
                <a:close/>
              </a:path>
              <a:path w="306704" h="655320">
                <a:moveTo>
                  <a:pt x="295031" y="39871"/>
                </a:moveTo>
                <a:lnTo>
                  <a:pt x="294762" y="40902"/>
                </a:lnTo>
                <a:lnTo>
                  <a:pt x="295039" y="39914"/>
                </a:lnTo>
                <a:close/>
              </a:path>
              <a:path w="306704" h="655320">
                <a:moveTo>
                  <a:pt x="302709" y="11674"/>
                </a:moveTo>
                <a:lnTo>
                  <a:pt x="302627" y="14803"/>
                </a:lnTo>
                <a:lnTo>
                  <a:pt x="300448" y="17119"/>
                </a:lnTo>
                <a:lnTo>
                  <a:pt x="295618" y="37625"/>
                </a:lnTo>
                <a:lnTo>
                  <a:pt x="295031" y="39871"/>
                </a:lnTo>
                <a:lnTo>
                  <a:pt x="295722" y="37232"/>
                </a:lnTo>
                <a:lnTo>
                  <a:pt x="305585" y="37232"/>
                </a:lnTo>
                <a:lnTo>
                  <a:pt x="304278" y="28472"/>
                </a:lnTo>
                <a:lnTo>
                  <a:pt x="302779" y="15927"/>
                </a:lnTo>
                <a:lnTo>
                  <a:pt x="302709" y="11674"/>
                </a:lnTo>
                <a:close/>
              </a:path>
              <a:path w="306704" h="655320">
                <a:moveTo>
                  <a:pt x="293212" y="29861"/>
                </a:moveTo>
                <a:lnTo>
                  <a:pt x="295031" y="39871"/>
                </a:lnTo>
                <a:lnTo>
                  <a:pt x="295834" y="36749"/>
                </a:lnTo>
                <a:lnTo>
                  <a:pt x="296555" y="33682"/>
                </a:lnTo>
                <a:lnTo>
                  <a:pt x="294354" y="30129"/>
                </a:lnTo>
                <a:lnTo>
                  <a:pt x="293212" y="29861"/>
                </a:lnTo>
                <a:close/>
              </a:path>
              <a:path w="306704" h="655320">
                <a:moveTo>
                  <a:pt x="290710" y="12058"/>
                </a:moveTo>
                <a:lnTo>
                  <a:pt x="290981" y="15927"/>
                </a:lnTo>
                <a:lnTo>
                  <a:pt x="293212" y="29861"/>
                </a:lnTo>
                <a:lnTo>
                  <a:pt x="294354" y="30129"/>
                </a:lnTo>
                <a:lnTo>
                  <a:pt x="296555" y="33682"/>
                </a:lnTo>
                <a:lnTo>
                  <a:pt x="300273" y="17866"/>
                </a:lnTo>
                <a:lnTo>
                  <a:pt x="293920" y="17866"/>
                </a:lnTo>
                <a:lnTo>
                  <a:pt x="291005" y="15421"/>
                </a:lnTo>
                <a:lnTo>
                  <a:pt x="290710" y="12058"/>
                </a:lnTo>
                <a:close/>
              </a:path>
              <a:path w="306704" h="655320">
                <a:moveTo>
                  <a:pt x="289191" y="9392"/>
                </a:moveTo>
                <a:lnTo>
                  <a:pt x="283787" y="30605"/>
                </a:lnTo>
                <a:lnTo>
                  <a:pt x="287303" y="28472"/>
                </a:lnTo>
                <a:lnTo>
                  <a:pt x="292990" y="28472"/>
                </a:lnTo>
                <a:lnTo>
                  <a:pt x="290981" y="15927"/>
                </a:lnTo>
                <a:lnTo>
                  <a:pt x="290699" y="11931"/>
                </a:lnTo>
                <a:lnTo>
                  <a:pt x="289191" y="9392"/>
                </a:lnTo>
                <a:close/>
              </a:path>
              <a:path w="306704" h="655320">
                <a:moveTo>
                  <a:pt x="292990" y="28472"/>
                </a:moveTo>
                <a:lnTo>
                  <a:pt x="287303" y="28472"/>
                </a:lnTo>
                <a:lnTo>
                  <a:pt x="293212" y="29861"/>
                </a:lnTo>
                <a:lnTo>
                  <a:pt x="292990" y="28472"/>
                </a:lnTo>
                <a:close/>
              </a:path>
              <a:path w="306704" h="655320">
                <a:moveTo>
                  <a:pt x="290707" y="11945"/>
                </a:moveTo>
                <a:lnTo>
                  <a:pt x="291005" y="15421"/>
                </a:lnTo>
                <a:lnTo>
                  <a:pt x="293920" y="17866"/>
                </a:lnTo>
                <a:lnTo>
                  <a:pt x="300269" y="17310"/>
                </a:lnTo>
                <a:lnTo>
                  <a:pt x="300448" y="17119"/>
                </a:lnTo>
                <a:lnTo>
                  <a:pt x="301048" y="14566"/>
                </a:lnTo>
                <a:lnTo>
                  <a:pt x="298015" y="14566"/>
                </a:lnTo>
                <a:lnTo>
                  <a:pt x="291238" y="12838"/>
                </a:lnTo>
                <a:lnTo>
                  <a:pt x="290707" y="11945"/>
                </a:lnTo>
                <a:close/>
              </a:path>
              <a:path w="306704" h="655320">
                <a:moveTo>
                  <a:pt x="300448" y="17119"/>
                </a:moveTo>
                <a:lnTo>
                  <a:pt x="300269" y="17310"/>
                </a:lnTo>
                <a:lnTo>
                  <a:pt x="293920" y="17866"/>
                </a:lnTo>
                <a:lnTo>
                  <a:pt x="300273" y="17866"/>
                </a:lnTo>
                <a:lnTo>
                  <a:pt x="300448" y="17119"/>
                </a:lnTo>
                <a:close/>
              </a:path>
              <a:path w="306704" h="655320">
                <a:moveTo>
                  <a:pt x="302602" y="8187"/>
                </a:moveTo>
                <a:lnTo>
                  <a:pt x="302486" y="8516"/>
                </a:lnTo>
                <a:lnTo>
                  <a:pt x="300448" y="17119"/>
                </a:lnTo>
                <a:lnTo>
                  <a:pt x="302627" y="14803"/>
                </a:lnTo>
                <a:lnTo>
                  <a:pt x="302602" y="8187"/>
                </a:lnTo>
                <a:close/>
              </a:path>
              <a:path w="306704" h="655320">
                <a:moveTo>
                  <a:pt x="293436" y="5552"/>
                </a:moveTo>
                <a:lnTo>
                  <a:pt x="290799" y="8142"/>
                </a:lnTo>
                <a:lnTo>
                  <a:pt x="290775" y="12058"/>
                </a:lnTo>
                <a:lnTo>
                  <a:pt x="291238" y="12838"/>
                </a:lnTo>
                <a:lnTo>
                  <a:pt x="298015" y="14566"/>
                </a:lnTo>
                <a:lnTo>
                  <a:pt x="301461" y="12519"/>
                </a:lnTo>
                <a:lnTo>
                  <a:pt x="302558" y="8142"/>
                </a:lnTo>
                <a:lnTo>
                  <a:pt x="300073" y="5612"/>
                </a:lnTo>
                <a:lnTo>
                  <a:pt x="293436" y="5552"/>
                </a:lnTo>
                <a:close/>
              </a:path>
              <a:path w="306704" h="655320">
                <a:moveTo>
                  <a:pt x="302347" y="9039"/>
                </a:moveTo>
                <a:lnTo>
                  <a:pt x="301461" y="12519"/>
                </a:lnTo>
                <a:lnTo>
                  <a:pt x="298015" y="14566"/>
                </a:lnTo>
                <a:lnTo>
                  <a:pt x="301048" y="14566"/>
                </a:lnTo>
                <a:lnTo>
                  <a:pt x="302347" y="9039"/>
                </a:lnTo>
                <a:close/>
              </a:path>
              <a:path w="306704" h="655320">
                <a:moveTo>
                  <a:pt x="294279" y="614"/>
                </a:moveTo>
                <a:lnTo>
                  <a:pt x="291201" y="2482"/>
                </a:lnTo>
                <a:lnTo>
                  <a:pt x="290670" y="3587"/>
                </a:lnTo>
                <a:lnTo>
                  <a:pt x="290270" y="5157"/>
                </a:lnTo>
                <a:lnTo>
                  <a:pt x="290264" y="6971"/>
                </a:lnTo>
                <a:lnTo>
                  <a:pt x="290707" y="11945"/>
                </a:lnTo>
                <a:lnTo>
                  <a:pt x="290799" y="8142"/>
                </a:lnTo>
                <a:lnTo>
                  <a:pt x="293436" y="5552"/>
                </a:lnTo>
                <a:lnTo>
                  <a:pt x="302869" y="5552"/>
                </a:lnTo>
                <a:lnTo>
                  <a:pt x="302872" y="5157"/>
                </a:lnTo>
                <a:lnTo>
                  <a:pt x="301042" y="2203"/>
                </a:lnTo>
                <a:lnTo>
                  <a:pt x="294279" y="614"/>
                </a:lnTo>
                <a:close/>
              </a:path>
              <a:path w="306704" h="655320">
                <a:moveTo>
                  <a:pt x="290270" y="5158"/>
                </a:moveTo>
                <a:lnTo>
                  <a:pt x="289191" y="9392"/>
                </a:lnTo>
                <a:lnTo>
                  <a:pt x="290699" y="11931"/>
                </a:lnTo>
                <a:lnTo>
                  <a:pt x="290264" y="6971"/>
                </a:lnTo>
                <a:lnTo>
                  <a:pt x="290270" y="5158"/>
                </a:lnTo>
                <a:close/>
              </a:path>
              <a:path w="306704" h="655320">
                <a:moveTo>
                  <a:pt x="302558" y="8142"/>
                </a:moveTo>
                <a:lnTo>
                  <a:pt x="302471" y="8511"/>
                </a:lnTo>
                <a:lnTo>
                  <a:pt x="302558" y="8142"/>
                </a:lnTo>
                <a:close/>
              </a:path>
              <a:path w="306704" h="655320">
                <a:moveTo>
                  <a:pt x="302832" y="6976"/>
                </a:moveTo>
                <a:lnTo>
                  <a:pt x="302616" y="7896"/>
                </a:lnTo>
                <a:lnTo>
                  <a:pt x="302602" y="8187"/>
                </a:lnTo>
                <a:lnTo>
                  <a:pt x="302705" y="7896"/>
                </a:lnTo>
                <a:lnTo>
                  <a:pt x="302825" y="7247"/>
                </a:lnTo>
                <a:lnTo>
                  <a:pt x="302832" y="6976"/>
                </a:lnTo>
                <a:close/>
              </a:path>
              <a:path w="306704" h="655320">
                <a:moveTo>
                  <a:pt x="302869" y="5552"/>
                </a:moveTo>
                <a:lnTo>
                  <a:pt x="293436" y="5552"/>
                </a:lnTo>
                <a:lnTo>
                  <a:pt x="300073" y="5612"/>
                </a:lnTo>
                <a:lnTo>
                  <a:pt x="302558" y="8142"/>
                </a:lnTo>
                <a:lnTo>
                  <a:pt x="302767" y="7251"/>
                </a:lnTo>
                <a:lnTo>
                  <a:pt x="302869" y="5552"/>
                </a:lnTo>
                <a:close/>
              </a:path>
              <a:path w="306704" h="655320">
                <a:moveTo>
                  <a:pt x="302882" y="5173"/>
                </a:moveTo>
                <a:lnTo>
                  <a:pt x="302833" y="6973"/>
                </a:lnTo>
                <a:lnTo>
                  <a:pt x="303153" y="5612"/>
                </a:lnTo>
                <a:lnTo>
                  <a:pt x="302882" y="5173"/>
                </a:lnTo>
                <a:close/>
              </a:path>
              <a:path w="306704" h="655320">
                <a:moveTo>
                  <a:pt x="299322" y="614"/>
                </a:moveTo>
                <a:lnTo>
                  <a:pt x="294279" y="614"/>
                </a:lnTo>
                <a:lnTo>
                  <a:pt x="301042" y="2203"/>
                </a:lnTo>
                <a:lnTo>
                  <a:pt x="302879" y="5168"/>
                </a:lnTo>
                <a:lnTo>
                  <a:pt x="302893" y="4627"/>
                </a:lnTo>
                <a:lnTo>
                  <a:pt x="302068" y="2774"/>
                </a:lnTo>
                <a:lnTo>
                  <a:pt x="299546" y="707"/>
                </a:lnTo>
                <a:lnTo>
                  <a:pt x="299322" y="614"/>
                </a:lnTo>
                <a:close/>
              </a:path>
              <a:path w="306704" h="655320">
                <a:moveTo>
                  <a:pt x="291671" y="1502"/>
                </a:moveTo>
                <a:lnTo>
                  <a:pt x="290397" y="2712"/>
                </a:lnTo>
                <a:lnTo>
                  <a:pt x="290270" y="5157"/>
                </a:lnTo>
                <a:lnTo>
                  <a:pt x="290906" y="2660"/>
                </a:lnTo>
                <a:lnTo>
                  <a:pt x="291201" y="2482"/>
                </a:lnTo>
                <a:lnTo>
                  <a:pt x="291671" y="1502"/>
                </a:lnTo>
                <a:close/>
              </a:path>
              <a:path w="306704" h="655320">
                <a:moveTo>
                  <a:pt x="297489" y="137"/>
                </a:moveTo>
                <a:lnTo>
                  <a:pt x="302893" y="4627"/>
                </a:lnTo>
                <a:lnTo>
                  <a:pt x="302933" y="3101"/>
                </a:lnTo>
                <a:lnTo>
                  <a:pt x="300185" y="207"/>
                </a:lnTo>
                <a:lnTo>
                  <a:pt x="297489" y="137"/>
                </a:lnTo>
                <a:close/>
              </a:path>
              <a:path w="306704" h="655320">
                <a:moveTo>
                  <a:pt x="291201" y="2482"/>
                </a:moveTo>
                <a:lnTo>
                  <a:pt x="290906" y="2660"/>
                </a:lnTo>
                <a:lnTo>
                  <a:pt x="290670" y="3587"/>
                </a:lnTo>
                <a:lnTo>
                  <a:pt x="291201" y="2482"/>
                </a:lnTo>
                <a:close/>
              </a:path>
              <a:path w="306704" h="655320">
                <a:moveTo>
                  <a:pt x="295547" y="86"/>
                </a:moveTo>
                <a:lnTo>
                  <a:pt x="295205" y="137"/>
                </a:lnTo>
                <a:lnTo>
                  <a:pt x="291728" y="1448"/>
                </a:lnTo>
                <a:lnTo>
                  <a:pt x="291201" y="2482"/>
                </a:lnTo>
                <a:lnTo>
                  <a:pt x="294279" y="614"/>
                </a:lnTo>
                <a:lnTo>
                  <a:pt x="299322" y="614"/>
                </a:lnTo>
                <a:lnTo>
                  <a:pt x="298411" y="237"/>
                </a:lnTo>
                <a:lnTo>
                  <a:pt x="297489" y="137"/>
                </a:lnTo>
                <a:lnTo>
                  <a:pt x="295547" y="86"/>
                </a:lnTo>
                <a:close/>
              </a:path>
              <a:path w="306704" h="655320">
                <a:moveTo>
                  <a:pt x="293225" y="26"/>
                </a:moveTo>
                <a:lnTo>
                  <a:pt x="291728" y="1448"/>
                </a:lnTo>
                <a:lnTo>
                  <a:pt x="295232" y="127"/>
                </a:lnTo>
                <a:lnTo>
                  <a:pt x="295547" y="86"/>
                </a:lnTo>
                <a:lnTo>
                  <a:pt x="293225" y="26"/>
                </a:lnTo>
                <a:close/>
              </a:path>
              <a:path w="306704" h="655320">
                <a:moveTo>
                  <a:pt x="296229" y="0"/>
                </a:moveTo>
                <a:lnTo>
                  <a:pt x="295547" y="86"/>
                </a:lnTo>
                <a:lnTo>
                  <a:pt x="297489" y="137"/>
                </a:lnTo>
                <a:lnTo>
                  <a:pt x="296229" y="0"/>
                </a:lnTo>
                <a:close/>
              </a:path>
            </a:pathLst>
          </a:custGeom>
          <a:solidFill>
            <a:srgbClr val="007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266103" y="4708206"/>
            <a:ext cx="2845765" cy="143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{816ED318-D69F-A645-89B2-0C0A88ECA1E8}tf10001071</Template>
  <TotalTime>6</TotalTime>
  <Words>1784</Words>
  <Application>Microsoft Macintosh PowerPoint</Application>
  <PresentationFormat>사용자 지정</PresentationFormat>
  <Paragraphs>259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Arial</vt:lpstr>
      <vt:lpstr>Gill Sans MT</vt:lpstr>
      <vt:lpstr>Impact</vt:lpstr>
      <vt:lpstr>Symbol</vt:lpstr>
      <vt:lpstr>Tahoma</vt:lpstr>
      <vt:lpstr>Times New Roman</vt:lpstr>
      <vt:lpstr>Verdana</vt:lpstr>
      <vt:lpstr>Wingdings</vt:lpstr>
      <vt:lpstr>배지</vt:lpstr>
      <vt:lpstr>Hash Tables</vt:lpstr>
      <vt:lpstr>PowerPoint 프레젠테이션</vt:lpstr>
      <vt:lpstr>PowerPoint 프레젠테이션</vt:lpstr>
      <vt:lpstr>PowerPoint 프레젠테이션</vt:lpstr>
      <vt:lpstr>Recall the Map ADT</vt:lpstr>
      <vt:lpstr>Hash Functions and  Hash Tables</vt:lpstr>
      <vt:lpstr>Example</vt:lpstr>
      <vt:lpstr>Hash Functions</vt:lpstr>
      <vt:lpstr>Hash Codes</vt:lpstr>
      <vt:lpstr>Hash Codes (cont.)</vt:lpstr>
      <vt:lpstr>Compression Functions</vt:lpstr>
      <vt:lpstr>PowerPoint 프레젠테이션</vt:lpstr>
      <vt:lpstr>PowerPoint 프레젠테이션</vt:lpstr>
      <vt:lpstr>Collision Handling</vt:lpstr>
      <vt:lpstr>PowerPoint 프레젠테이션</vt:lpstr>
      <vt:lpstr>PowerPoint 프레젠테이션</vt:lpstr>
      <vt:lpstr>Map with Separate Chaining</vt:lpstr>
      <vt:lpstr>Linear Probing</vt:lpstr>
      <vt:lpstr>PowerPoint 프레젠테이션</vt:lpstr>
      <vt:lpstr>PowerPoint 프레젠테이션</vt:lpstr>
      <vt:lpstr>Search with Linear Probing</vt:lpstr>
      <vt:lpstr>PowerPoint 프레젠테이션</vt:lpstr>
      <vt:lpstr>Updates with Linear Probing</vt:lpstr>
      <vt:lpstr>Double Hashing</vt:lpstr>
      <vt:lpstr>PowerPoint 프레젠테이션</vt:lpstr>
      <vt:lpstr>Example of Double Hashing</vt:lpstr>
      <vt:lpstr>Rehash</vt:lpstr>
      <vt:lpstr>Performance of  Hashing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 Tables</dc:title>
  <cp:lastModifiedBy>윤진용</cp:lastModifiedBy>
  <cp:revision>1</cp:revision>
  <dcterms:created xsi:type="dcterms:W3CDTF">2022-06-19T08:59:50Z</dcterms:created>
  <dcterms:modified xsi:type="dcterms:W3CDTF">2022-06-19T09:07:09Z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2022-06-19T00:00:00Z</vt:filetime>
  </property>
  <property fmtid="{D5CDD505-2E9C-101B-9397-08002B2CF9AE}" pid="3" name="LastSaved">
    <vt:filetime>2022-06-19T00:00:00Z</vt:filetime>
  </property>
</Properties>
</file>